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116FD-DEEC-4D23-A6A0-F7BB17297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Isaac want to give Esau?  (27:6-7)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22F17-4866-4EA7-B415-D4C53E477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Some food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blessing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New clothes</a:t>
            </a:r>
          </a:p>
        </p:txBody>
      </p:sp>
    </p:spTree>
    <p:extLst>
      <p:ext uri="{BB962C8B-B14F-4D97-AF65-F5344CB8AC3E}">
        <p14:creationId xmlns:p14="http://schemas.microsoft.com/office/powerpoint/2010/main" val="4230234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116FD-DEEC-4D23-A6A0-F7BB17297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Isaac want to give Esau?  (27:6-7)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22F17-4866-4EA7-B415-D4C53E477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Some food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His blessing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New clothes</a:t>
            </a:r>
          </a:p>
        </p:txBody>
      </p:sp>
    </p:spTree>
    <p:extLst>
      <p:ext uri="{BB962C8B-B14F-4D97-AF65-F5344CB8AC3E}">
        <p14:creationId xmlns:p14="http://schemas.microsoft.com/office/powerpoint/2010/main" val="2164707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39DF-7C52-435C-B22B-CF2DBDFD8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would Esau get his blessing?  (27:4)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84F44-D61C-4C79-A7F4-9A1D369227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After his father ate the tasty food Esau brought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Before his father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68298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39DF-7C52-435C-B22B-CF2DBDFD8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would Esau get his blessing?  (27:4)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84F44-D61C-4C79-A7F4-9A1D369227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After his father ate the tasty food Esau brought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Before his father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346045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0EEAA-D2FA-4A8A-A3DF-E3A7B705C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Rebekah want Jacob to do?  (27:5-15)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0ADF3-E8BC-4AEE-907E-B4AE7A1F4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Take food to his father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Put on Esau’s best clothes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633932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0EEAA-D2FA-4A8A-A3DF-E3A7B705C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Rebekah want Jacob to do?  (27:5-15)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0ADF3-E8BC-4AEE-907E-B4AE7A1F4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Take food to his father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Put on Esau’s best clothes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657567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01585-4B25-4482-8B1E-52446C135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74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Rebekah do after she overheard Esau and Isaac talking?  (27:8-10)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4B158-5C5A-4FF4-843E-95B25EE68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told Jacob to serve Isaac a meal instead of Esau.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helped Esau prepare the food he brought.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5469413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01585-4B25-4482-8B1E-52446C135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74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Rebekah do after she overheard Esau and Isaac talking?  (27:8-10)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4B158-5C5A-4FF4-843E-95B25EE68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She told Jacob to serve Isaac a meal instead of Esau.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helped Esau prepare the food he brought.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3865089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6053F-3C2B-4AE7-9715-D7F8D3A0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Rebekah and Jacob trick Isaac?  (27:15-19)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0E901-34DA-4670-8E2F-F06071E21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made Isaac think Jacob was Esau.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served Isaac the meal while Esau was gone.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764527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6053F-3C2B-4AE7-9715-D7F8D3A0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Rebekah and Jacob trick Isaac?  (27:15-19)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0E901-34DA-4670-8E2F-F06071E21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made Isaac think Jacob was Esau.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served Isaac the meal while Esau was gone.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393503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975B7-179F-415A-9F78-565DCD640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wrong with Isaac when he was old?  (27:1)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4B8D4-7C8A-4154-A203-EDCB70B9C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could not talk.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“His eyes were so weak that he could no longer see.”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6046694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98B6B-A8DD-494B-A4E1-E7D68E817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Jacob say he was when he went to his father?  (27:19)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31BB0-54E2-485E-8767-1EAAA36A6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am Jacob, your youngest son.”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am Esau, your firstborn.”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am Rebekah, your wife.”</a:t>
            </a:r>
          </a:p>
        </p:txBody>
      </p:sp>
    </p:spTree>
    <p:extLst>
      <p:ext uri="{BB962C8B-B14F-4D97-AF65-F5344CB8AC3E}">
        <p14:creationId xmlns:p14="http://schemas.microsoft.com/office/powerpoint/2010/main" val="35050772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98B6B-A8DD-494B-A4E1-E7D68E817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Jacob say he was when he went to his father?  (27:19)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31BB0-54E2-485E-8767-1EAAA36A6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am Jacob, your youngest son.”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“I am Esau, your firstborn.”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am Rebekah, your wife.”</a:t>
            </a:r>
          </a:p>
        </p:txBody>
      </p:sp>
    </p:spTree>
    <p:extLst>
      <p:ext uri="{BB962C8B-B14F-4D97-AF65-F5344CB8AC3E}">
        <p14:creationId xmlns:p14="http://schemas.microsoft.com/office/powerpoint/2010/main" val="20422126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6DB0-9FC9-42B8-AE37-7EA9C285A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Isaac say when he touched Jacob?  (27:22)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028D7-B882-4F1C-9379-B67A3A312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“The voice is the voice of Esau.”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“The voice is the voice of Jacob.”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“The hands are the hands of Jacob.”</a:t>
            </a:r>
          </a:p>
        </p:txBody>
      </p:sp>
    </p:spTree>
    <p:extLst>
      <p:ext uri="{BB962C8B-B14F-4D97-AF65-F5344CB8AC3E}">
        <p14:creationId xmlns:p14="http://schemas.microsoft.com/office/powerpoint/2010/main" val="24629732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6DB0-9FC9-42B8-AE37-7EA9C285A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Isaac say when he touched Jacob?  (27:22)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028D7-B882-4F1C-9379-B67A3A312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“The voice is the voice of Esau.”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“The voice is the voice of Jacob.”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“The hands are the hands of Jacob.”</a:t>
            </a:r>
          </a:p>
        </p:txBody>
      </p:sp>
    </p:spTree>
    <p:extLst>
      <p:ext uri="{BB962C8B-B14F-4D97-AF65-F5344CB8AC3E}">
        <p14:creationId xmlns:p14="http://schemas.microsoft.com/office/powerpoint/2010/main" val="24536639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39B57-FC54-4D85-8330-6AB3FE323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received Isaac’s blessing?  </a:t>
            </a:r>
            <a:br>
              <a:rPr lang="en-US" dirty="0"/>
            </a:br>
            <a:r>
              <a:rPr lang="en-US" dirty="0"/>
              <a:t>(27:27, 30)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353CF-C488-4A5C-93D6-AFB1B734A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</a:t>
            </a:r>
          </a:p>
        </p:txBody>
      </p:sp>
    </p:spTree>
    <p:extLst>
      <p:ext uri="{BB962C8B-B14F-4D97-AF65-F5344CB8AC3E}">
        <p14:creationId xmlns:p14="http://schemas.microsoft.com/office/powerpoint/2010/main" val="22384727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39B57-FC54-4D85-8330-6AB3FE323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received Isaac’s blessing?  </a:t>
            </a:r>
            <a:br>
              <a:rPr lang="en-US" dirty="0"/>
            </a:br>
            <a:r>
              <a:rPr lang="en-US" dirty="0"/>
              <a:t>(27:27, 30)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353CF-C488-4A5C-93D6-AFB1B734A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</a:t>
            </a:r>
          </a:p>
        </p:txBody>
      </p:sp>
    </p:spTree>
    <p:extLst>
      <p:ext uri="{BB962C8B-B14F-4D97-AF65-F5344CB8AC3E}">
        <p14:creationId xmlns:p14="http://schemas.microsoft.com/office/powerpoint/2010/main" val="21514451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4AB92-4C96-486F-A5A0-10F76E2E3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Did Esau do what his father requested?  (27:30-31)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2CFDB-F4C1-4DE4-8959-5D0AE1B10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Yes.  He prepared tasty food and brought it to his 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No. He had Jacob do it for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4189286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4AB92-4C96-486F-A5A0-10F76E2E3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Did Esau do what his father requested?  (27:30-31)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2CFDB-F4C1-4DE4-8959-5D0AE1B10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Yes.  He prepared tasty food and brought it to his 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No. He had Jacob do it for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8042321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8A83A-7F00-4E99-9BCA-D3F27293D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Esau came back from hunting?  (27:30-31)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8E450-A6B9-4D3D-9D68-8134FEE23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also prepared a meal to serve to Isaac.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blessed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5011610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8A83A-7F00-4E99-9BCA-D3F27293D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Esau came back from hunting?  (27:30-31)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8E450-A6B9-4D3D-9D68-8134FEE23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also prepared a meal to serve to Isaac.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blessed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887183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975B7-179F-415A-9F78-565DCD640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wrong with Isaac when he was old?  (27:1)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4B8D4-7C8A-4154-A203-EDCB70B9C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could not talk.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“His eyes were so weak that he could no longer see.”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7974020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A1BFB-79C7-4E76-ABD7-A142ED614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Isaac realized he blessed the wrong son?  (27:33)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BED8C-90BB-4BF5-A3BA-41C8913E2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trembled violently.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sat there and didn’t move.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got up and walked out of the tent.</a:t>
            </a:r>
          </a:p>
        </p:txBody>
      </p:sp>
    </p:spTree>
    <p:extLst>
      <p:ext uri="{BB962C8B-B14F-4D97-AF65-F5344CB8AC3E}">
        <p14:creationId xmlns:p14="http://schemas.microsoft.com/office/powerpoint/2010/main" val="29086221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A1BFB-79C7-4E76-ABD7-A142ED614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Isaac realized he blessed the wrong son?  (27:33)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BED8C-90BB-4BF5-A3BA-41C8913E2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trembled violently.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sat there and didn’t move.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got up and walked out of the tent.</a:t>
            </a:r>
          </a:p>
        </p:txBody>
      </p:sp>
    </p:spTree>
    <p:extLst>
      <p:ext uri="{BB962C8B-B14F-4D97-AF65-F5344CB8AC3E}">
        <p14:creationId xmlns:p14="http://schemas.microsoft.com/office/powerpoint/2010/main" val="23545668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BF609-3214-4EC5-87B1-1458CE0E5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Isaac tremble violently?  (27:33-35)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BADF8-8453-4687-B78F-BD7CCFF290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realized he had blessed Jacob.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food made him sick.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lost his sight that moment.</a:t>
            </a:r>
          </a:p>
        </p:txBody>
      </p:sp>
    </p:spTree>
    <p:extLst>
      <p:ext uri="{BB962C8B-B14F-4D97-AF65-F5344CB8AC3E}">
        <p14:creationId xmlns:p14="http://schemas.microsoft.com/office/powerpoint/2010/main" val="29052912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BF609-3214-4EC5-87B1-1458CE0E5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Isaac tremble violently?  (27:33-35)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BADF8-8453-4687-B78F-BD7CCFF290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realized he had blessed Jacob.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food made him sick.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lost his sight that moment.</a:t>
            </a:r>
          </a:p>
        </p:txBody>
      </p:sp>
    </p:spTree>
    <p:extLst>
      <p:ext uri="{BB962C8B-B14F-4D97-AF65-F5344CB8AC3E}">
        <p14:creationId xmlns:p14="http://schemas.microsoft.com/office/powerpoint/2010/main" val="11175277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BDD1F-06A2-400B-8A51-922025EB0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had Jacob taken advantage of Esau?  (27:36)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2EB60-069B-43BF-A1AA-28087DBF2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took Esau’s birthright.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took Esau’s blessing.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9287133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BDD1F-06A2-400B-8A51-922025EB0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had Jacob taken advantage of Esau?  (27:36)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2EB60-069B-43BF-A1AA-28087DBF2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took Esau’s birthright.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took Esau’s blessing.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1181513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89605-CDFC-4F6C-9800-7CED1C67D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would Esau’s dwelling be?  (27:39)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9B50E-D8E5-4F11-9642-F461CB3C4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Away from the earth’s richness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Away from the dew of heaven above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3091556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89605-CDFC-4F6C-9800-7CED1C67D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would Esau’s dwelling be?  (27:39)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9B50E-D8E5-4F11-9642-F461CB3C4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Away from the earth’s richness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Away from the dew of heaven above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9998398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936AF-1EFD-4C9A-B626-E9945AF8B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Esau hold against Jacob because of the blessing his father had given him?  (27:41)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2A1E6-5F73-441C-A895-DA5D46E24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bow and quiver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hunting knife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grudge</a:t>
            </a:r>
          </a:p>
        </p:txBody>
      </p:sp>
    </p:spTree>
    <p:extLst>
      <p:ext uri="{BB962C8B-B14F-4D97-AF65-F5344CB8AC3E}">
        <p14:creationId xmlns:p14="http://schemas.microsoft.com/office/powerpoint/2010/main" val="29021882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936AF-1EFD-4C9A-B626-E9945AF8B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Esau hold against Jacob because of the blessing his father had given him?  (27:41)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2A1E6-5F73-441C-A895-DA5D46E24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bow and quiver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hunting knife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grudge</a:t>
            </a:r>
          </a:p>
        </p:txBody>
      </p:sp>
    </p:spTree>
    <p:extLst>
      <p:ext uri="{BB962C8B-B14F-4D97-AF65-F5344CB8AC3E}">
        <p14:creationId xmlns:p14="http://schemas.microsoft.com/office/powerpoint/2010/main" val="2095223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E90D6-94C0-4408-ABAE-165083E06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did Isaac call for?  (27:1)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E17BF-E7D1-4EA0-9881-4F9506C61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</p:txBody>
      </p:sp>
    </p:spTree>
    <p:extLst>
      <p:ext uri="{BB962C8B-B14F-4D97-AF65-F5344CB8AC3E}">
        <p14:creationId xmlns:p14="http://schemas.microsoft.com/office/powerpoint/2010/main" val="15508224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79ABC-7CEA-4E17-95BF-5CE092DD9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Esau plan to do after Isaac died?  (27:41)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28692-496D-4358-835E-99D1E8252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Kill 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Move away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Steal back his birthright and blessing</a:t>
            </a:r>
          </a:p>
        </p:txBody>
      </p:sp>
    </p:spTree>
    <p:extLst>
      <p:ext uri="{BB962C8B-B14F-4D97-AF65-F5344CB8AC3E}">
        <p14:creationId xmlns:p14="http://schemas.microsoft.com/office/powerpoint/2010/main" val="180582709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79ABC-7CEA-4E17-95BF-5CE092DD9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Esau plan to do after Isaac died?  (27:41)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28692-496D-4358-835E-99D1E8252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Kill 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Move away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Steal back his birthright and blessing</a:t>
            </a:r>
          </a:p>
        </p:txBody>
      </p:sp>
    </p:spTree>
    <p:extLst>
      <p:ext uri="{BB962C8B-B14F-4D97-AF65-F5344CB8AC3E}">
        <p14:creationId xmlns:p14="http://schemas.microsoft.com/office/powerpoint/2010/main" val="2714351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E90D6-94C0-4408-ABAE-165083E06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did Isaac call for?  (27:1)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E17BF-E7D1-4EA0-9881-4F9506C61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Esau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</p:txBody>
      </p:sp>
    </p:spTree>
    <p:extLst>
      <p:ext uri="{BB962C8B-B14F-4D97-AF65-F5344CB8AC3E}">
        <p14:creationId xmlns:p14="http://schemas.microsoft.com/office/powerpoint/2010/main" val="278077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990B9-8874-4B98-890D-A3460498C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/>
              <a:t>Why did Esau go hunting?  (27:3-4)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0953D-020E-44BC-8B76-98DE67492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mother asked him to go get dinner.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wanted tasty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857830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990B9-8874-4B98-890D-A3460498C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/>
              <a:t>Why did Esau go hunting?  (27:3-4)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0953D-020E-44BC-8B76-98DE67492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mother asked him to go get dinner.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Isaac wanted tasty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615149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CE461-2D16-4CC8-BE15-2C0E171EB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Isaac ask Esau to do for him?  (27:3-4)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52A72-1949-4B0F-82A6-7B2DA852D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dig a new well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have Jacob bring him a goat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hunt some wild game and prepare a meal for him</a:t>
            </a:r>
          </a:p>
        </p:txBody>
      </p:sp>
    </p:spTree>
    <p:extLst>
      <p:ext uri="{BB962C8B-B14F-4D97-AF65-F5344CB8AC3E}">
        <p14:creationId xmlns:p14="http://schemas.microsoft.com/office/powerpoint/2010/main" val="3591124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CE461-2D16-4CC8-BE15-2C0E171EB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Isaac ask Esau to do for him?  (27:3-4)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52A72-1949-4B0F-82A6-7B2DA852D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dig a new well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have Jacob bring him a goat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To hunt some wild game and prepare a meal for him</a:t>
            </a:r>
          </a:p>
        </p:txBody>
      </p:sp>
    </p:spTree>
    <p:extLst>
      <p:ext uri="{BB962C8B-B14F-4D97-AF65-F5344CB8AC3E}">
        <p14:creationId xmlns:p14="http://schemas.microsoft.com/office/powerpoint/2010/main" val="143923591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1176</Words>
  <Application>Microsoft Office PowerPoint</Application>
  <PresentationFormat>On-screen Show (4:3)</PresentationFormat>
  <Paragraphs>162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Arial</vt:lpstr>
      <vt:lpstr>Calibri</vt:lpstr>
      <vt:lpstr>1_Office Theme</vt:lpstr>
      <vt:lpstr>GENESIS Dig Site 12</vt:lpstr>
      <vt:lpstr>What was wrong with Isaac when he was old?  (27:1)</vt:lpstr>
      <vt:lpstr>What was wrong with Isaac when he was old?  (27:1)</vt:lpstr>
      <vt:lpstr>Who did Isaac call for?  (27:1)</vt:lpstr>
      <vt:lpstr>Who did Isaac call for?  (27:1)</vt:lpstr>
      <vt:lpstr>Why did Esau go hunting?  (27:3-4)</vt:lpstr>
      <vt:lpstr>Why did Esau go hunting?  (27:3-4)</vt:lpstr>
      <vt:lpstr>What did Isaac ask Esau to do for him?  (27:3-4)</vt:lpstr>
      <vt:lpstr>What did Isaac ask Esau to do for him?  (27:3-4)</vt:lpstr>
      <vt:lpstr>What did Isaac want to give Esau?  (27:6-7)</vt:lpstr>
      <vt:lpstr>What did Isaac want to give Esau?  (27:6-7)</vt:lpstr>
      <vt:lpstr>When would Esau get his blessing?  (27:4)</vt:lpstr>
      <vt:lpstr>When would Esau get his blessing?  (27:4)</vt:lpstr>
      <vt:lpstr>What did Rebekah want Jacob to do?  (27:5-15)</vt:lpstr>
      <vt:lpstr>What did Rebekah want Jacob to do?  (27:5-15)</vt:lpstr>
      <vt:lpstr>What did Rebekah do after she overheard Esau and Isaac talking?  (27:8-10)</vt:lpstr>
      <vt:lpstr>What did Rebekah do after she overheard Esau and Isaac talking?  (27:8-10)</vt:lpstr>
      <vt:lpstr>How did Rebekah and Jacob trick Isaac?  (27:15-19)</vt:lpstr>
      <vt:lpstr>How did Rebekah and Jacob trick Isaac?  (27:15-19)</vt:lpstr>
      <vt:lpstr>Who did Jacob say he was when he went to his father?  (27:19)</vt:lpstr>
      <vt:lpstr>Who did Jacob say he was when he went to his father?  (27:19)</vt:lpstr>
      <vt:lpstr>What did Isaac say when he touched Jacob?  (27:22)</vt:lpstr>
      <vt:lpstr>What did Isaac say when he touched Jacob?  (27:22)</vt:lpstr>
      <vt:lpstr>Who received Isaac’s blessing?   (27:27, 30)</vt:lpstr>
      <vt:lpstr>Who received Isaac’s blessing?   (27:27, 30)</vt:lpstr>
      <vt:lpstr>Did Esau do what his father requested?  (27:30-31)</vt:lpstr>
      <vt:lpstr>Did Esau do what his father requested?  (27:30-31)</vt:lpstr>
      <vt:lpstr>What happened when Esau came back from hunting?  (27:30-31)</vt:lpstr>
      <vt:lpstr>What happened when Esau came back from hunting?  (27:30-31)</vt:lpstr>
      <vt:lpstr>What happened when Isaac realized he blessed the wrong son?  (27:33)</vt:lpstr>
      <vt:lpstr>What happened when Isaac realized he blessed the wrong son?  (27:33)</vt:lpstr>
      <vt:lpstr>Why did Isaac tremble violently?  (27:33-35)</vt:lpstr>
      <vt:lpstr>Why did Isaac tremble violently?  (27:33-35)</vt:lpstr>
      <vt:lpstr>How had Jacob taken advantage of Esau?  (27:36)</vt:lpstr>
      <vt:lpstr>How had Jacob taken advantage of Esau?  (27:36)</vt:lpstr>
      <vt:lpstr>Where would Esau’s dwelling be?  (27:39)</vt:lpstr>
      <vt:lpstr>Where would Esau’s dwelling be?  (27:39)</vt:lpstr>
      <vt:lpstr>What did Esau hold against Jacob because of the blessing his father had given him?  (27:41)</vt:lpstr>
      <vt:lpstr>What did Esau hold against Jacob because of the blessing his father had given him?  (27:41)</vt:lpstr>
      <vt:lpstr>What did Esau plan to do after Isaac died?  (27:41)</vt:lpstr>
      <vt:lpstr>What did Esau plan to do after Isaac died?  (27:41)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Kathy Randels</cp:lastModifiedBy>
  <cp:revision>18</cp:revision>
  <dcterms:created xsi:type="dcterms:W3CDTF">2016-04-16T17:22:52Z</dcterms:created>
  <dcterms:modified xsi:type="dcterms:W3CDTF">2019-07-19T23:27:35Z</dcterms:modified>
</cp:coreProperties>
</file>