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50516-DB70-417B-B3A3-220458865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plan to give Esau?  (27:4)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8AD00-068A-4D4B-9252-7B8C96EC6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birthright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blessing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gift of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100 goats</a:t>
            </a:r>
          </a:p>
        </p:txBody>
      </p:sp>
    </p:spTree>
    <p:extLst>
      <p:ext uri="{BB962C8B-B14F-4D97-AF65-F5344CB8AC3E}">
        <p14:creationId xmlns:p14="http://schemas.microsoft.com/office/powerpoint/2010/main" val="3004852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0A75A-7906-48A3-8E8B-719C55FFC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listening to Isaac and Esau speak?  (27:5)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53FBB-010C-4299-99A4-6957E969D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servant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and Jacob</a:t>
            </a:r>
          </a:p>
        </p:txBody>
      </p:sp>
    </p:spTree>
    <p:extLst>
      <p:ext uri="{BB962C8B-B14F-4D97-AF65-F5344CB8AC3E}">
        <p14:creationId xmlns:p14="http://schemas.microsoft.com/office/powerpoint/2010/main" val="2373005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0A75A-7906-48A3-8E8B-719C55FFC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listening to Isaac and Esau speak?  (27:5)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53FBB-010C-4299-99A4-6957E969D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servant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and Jacob</a:t>
            </a:r>
          </a:p>
        </p:txBody>
      </p:sp>
    </p:spTree>
    <p:extLst>
      <p:ext uri="{BB962C8B-B14F-4D97-AF65-F5344CB8AC3E}">
        <p14:creationId xmlns:p14="http://schemas.microsoft.com/office/powerpoint/2010/main" val="785764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B4881-D240-4135-9F29-C159DD1D2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Rebekah’s plan to deceive Isaac?  (27:6-10)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94C42-9B93-4780-975C-638501A38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was going to get Jacob to help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would serve Isaac his meal instead of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would bless Jacob instead of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001724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B4881-D240-4135-9F29-C159DD1D2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Rebekah’s plan to deceive Isaac?  (27:6-10)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94C42-9B93-4780-975C-638501A38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was going to get Jacob to help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would serve Isaac his meal instead of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would bless Jacob instead of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10649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4BA6A-C973-4761-A8BE-0151F3978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Whose idea was it for Jacob to take food to his father?  (27:6-10)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C8718-11AE-4EB0-9DA4-1FBF9963F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Jacob’s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and Jacob’s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Esau’s</a:t>
            </a:r>
          </a:p>
        </p:txBody>
      </p:sp>
    </p:spTree>
    <p:extLst>
      <p:ext uri="{BB962C8B-B14F-4D97-AF65-F5344CB8AC3E}">
        <p14:creationId xmlns:p14="http://schemas.microsoft.com/office/powerpoint/2010/main" val="2354417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4BA6A-C973-4761-A8BE-0151F3978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Whose idea was it for Jacob to take food to his father?  (27:6-10)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C8718-11AE-4EB0-9DA4-1FBF9963F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Rebekah’s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Jacob’s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and Jacob’s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Esau’s</a:t>
            </a:r>
          </a:p>
        </p:txBody>
      </p:sp>
    </p:spTree>
    <p:extLst>
      <p:ext uri="{BB962C8B-B14F-4D97-AF65-F5344CB8AC3E}">
        <p14:creationId xmlns:p14="http://schemas.microsoft.com/office/powerpoint/2010/main" val="2454772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11039-42F7-4F96-9EFC-22B3F169D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Jacob say when Rebekah wanted him to serve the meal to Isaac?  (27:12)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57B25-1A31-4283-8AED-CA0E8BC79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“What if my father touches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would appear to be tricking him.”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would bring down a curse on myself rather than a blessing.”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242588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11039-42F7-4F96-9EFC-22B3F169D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Jacob say when Rebekah wanted him to serve the meal to Isaac?  (27:12)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57B25-1A31-4283-8AED-CA0E8BC79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“What if my father touches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would appear to be tricking him.”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would bring down a curse on myself rather than a blessing.”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083066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51A1-FBB6-4658-92F2-5B17A09C1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Rebekah and Jacob deceive Isaac?  (27:14-17)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74B3B-952E-41F4-BC7C-09F89C17B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made a meal for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put on goatskins and Esau’s clothes.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served the meal Rebekah made.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684472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C92AC-869E-46B6-872E-2BA2B5420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suffer from when he was old?  (27:1)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88AB2-3872-4B65-905B-CADCDBC1C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 no longer hear.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 no longer see.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 no longer walk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582806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51A1-FBB6-4658-92F2-5B17A09C1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Rebekah and Jacob deceive Isaac?  (27:14-17)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74B3B-952E-41F4-BC7C-09F89C17B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made a meal for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put on goatskins and Esau’s clothes.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served the meal Rebekah made.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43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C066D-1238-46F4-A2D7-C47F1FA88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Was Isaac immediately convinced that Jacob was Esau?  (27:21-22)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F7AA4-CC43-42D3-BCB8-1E8082063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Yes, He never suspected a 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No, He was doubtful at first.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Yes and no.  At first he believed the deception, but then changed his mind.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</a:t>
            </a:r>
          </a:p>
        </p:txBody>
      </p:sp>
    </p:spTree>
    <p:extLst>
      <p:ext uri="{BB962C8B-B14F-4D97-AF65-F5344CB8AC3E}">
        <p14:creationId xmlns:p14="http://schemas.microsoft.com/office/powerpoint/2010/main" val="1222526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C066D-1238-46F4-A2D7-C47F1FA88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Was Isaac immediately convinced that Jacob was Esau?  (27:21-22)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F7AA4-CC43-42D3-BCB8-1E8082063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Yes, He never suspected a 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No, He was doubtful at first.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Yes and no.  At first he believed the deception, but then changed his mind.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</a:t>
            </a:r>
          </a:p>
        </p:txBody>
      </p:sp>
    </p:spTree>
    <p:extLst>
      <p:ext uri="{BB962C8B-B14F-4D97-AF65-F5344CB8AC3E}">
        <p14:creationId xmlns:p14="http://schemas.microsoft.com/office/powerpoint/2010/main" val="2403878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9AB68-BB0E-43CF-B310-505B5C08A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made Isaac believe Jacob’s deception?  (27:21-27)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A3DD-F187-44BD-9519-2C89C7C83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brought food to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Jacob’s hands were hairy like Esau’s.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caught the smell of Esau’s clothes.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98480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9AB68-BB0E-43CF-B310-505B5C08A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made Isaac believe Jacob’s deception?  (27:21-27)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A3DD-F187-44BD-9519-2C89C7C83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brought food to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Jacob’s hands were hairy like Esau’s.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caught the smell of Esau’s clothes.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283254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34E7E-A447-45E4-826D-3FE94357C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the people who cursed Jacob?  (27:29)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95630-4F6A-41CB-A991-B0E133F89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be cursed.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be blessed.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didn’t matter how people treated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203369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34E7E-A447-45E4-826D-3FE94357C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the people who cursed Jacob?  (27:29)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95630-4F6A-41CB-A991-B0E133F89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would be cursed.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be blessed.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didn’t matter how people treated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1215199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8270C-AE05-436D-9BD4-DB5CB901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Jacob had scarcely left his father’s presence?  (27:30)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70357-DFC4-412E-9879-972D4E18D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told his brother what he had done.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pretended to be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“Esau came in from hunting.”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149998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8270C-AE05-436D-9BD4-DB5CB901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Jacob had scarcely left his father’s presence?  (27:30)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70357-DFC4-412E-9879-972D4E18D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told his brother what he had done.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pretended to be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“Esau came in from hunting.”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058572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456E8-7709-4539-94A4-54B9D2FBF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Esau do when he came back from hunting?  (27:30-31)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25C4A-2CCF-4BFE-9A21-A4AF9921A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Jacob to help him cook the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Isaac he and Jacob should share the blessing.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prepared the food and took it to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759292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C92AC-869E-46B6-872E-2BA2B5420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suffer from when he was old?  (27:1)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88AB2-3872-4B65-905B-CADCDBC1C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 no longer hear.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could no longer see.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 no longer walk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570401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456E8-7709-4539-94A4-54B9D2FBF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Esau do when he came back from hunting?  (27:30-31)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25C4A-2CCF-4BFE-9A21-A4AF9921A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Jacob to help him cook the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Isaac he and Jacob should share the blessing.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prepared the food and took it to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942521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D5B1F-2AB1-486E-98EE-662302162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009" y="72852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Isaac and Esau realized what Jacob had done?  </a:t>
            </a:r>
            <a:br>
              <a:rPr lang="en-US" dirty="0"/>
            </a:br>
            <a:r>
              <a:rPr lang="en-US" dirty="0"/>
              <a:t>(27:33-34)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66987-D167-4491-BA45-DD6730080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trembled violently.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burst out with a loud and bitter cry.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asked his father to bless him too.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0946059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D5B1F-2AB1-486E-98EE-662302162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009" y="72852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Isaac and Esau realized what Jacob had done?  </a:t>
            </a:r>
            <a:br>
              <a:rPr lang="en-US" dirty="0"/>
            </a:br>
            <a:r>
              <a:rPr lang="en-US" dirty="0"/>
              <a:t>(27:33-34)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66987-D167-4491-BA45-DD6730080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trembled violently.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burst out with a loud and bitter cry.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asked his father to bless him too.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832088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E12E0-FBE2-44F5-9EA2-FEF683CB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Esau burst out with a loud and bitter cry?  (27:33-34)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03866-0634-4DA6-BCBA-380449143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didn’t like the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father had already given his blessing to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did not think the blessing was very good.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told Esau what Jacob had done.</a:t>
            </a:r>
          </a:p>
        </p:txBody>
      </p:sp>
    </p:spTree>
    <p:extLst>
      <p:ext uri="{BB962C8B-B14F-4D97-AF65-F5344CB8AC3E}">
        <p14:creationId xmlns:p14="http://schemas.microsoft.com/office/powerpoint/2010/main" val="18447916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E12E0-FBE2-44F5-9EA2-FEF683CB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Esau burst out with a loud and bitter cry?  (27:33-34)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03866-0634-4DA6-BCBA-380449143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didn’t like the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father had already given his blessing to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did not think the blessing was very good.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told Esau what Jacob had done.</a:t>
            </a:r>
          </a:p>
        </p:txBody>
      </p:sp>
    </p:spTree>
    <p:extLst>
      <p:ext uri="{BB962C8B-B14F-4D97-AF65-F5344CB8AC3E}">
        <p14:creationId xmlns:p14="http://schemas.microsoft.com/office/powerpoint/2010/main" val="20641298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02DDA-50CE-4AD5-8C9A-606CE71B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times did Jacob deceive Esau?  (27:36)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60D0D-EE9F-420B-9A2D-D325F397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Twice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Three times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Four times</a:t>
            </a:r>
          </a:p>
        </p:txBody>
      </p:sp>
    </p:spTree>
    <p:extLst>
      <p:ext uri="{BB962C8B-B14F-4D97-AF65-F5344CB8AC3E}">
        <p14:creationId xmlns:p14="http://schemas.microsoft.com/office/powerpoint/2010/main" val="14155869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02DDA-50CE-4AD5-8C9A-606CE71B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times did Jacob deceive Esau?  (27:36)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60D0D-EE9F-420B-9A2D-D325F397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Twice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Three times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Four times</a:t>
            </a:r>
          </a:p>
        </p:txBody>
      </p:sp>
    </p:spTree>
    <p:extLst>
      <p:ext uri="{BB962C8B-B14F-4D97-AF65-F5344CB8AC3E}">
        <p14:creationId xmlns:p14="http://schemas.microsoft.com/office/powerpoint/2010/main" val="4768796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DD626-8790-4E65-BB9C-77874DAC6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 Was Jacob safe from his brother?  (27:41)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571BF-A4F1-4C0E-B4EC-8FC14FBA8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planned to kill Jacob after Isaac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knew it was his fault and was not angry at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had to ask forgiveness of Esau before Esau calmed down.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758983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DD626-8790-4E65-BB9C-77874DAC6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 Was Jacob safe from his brother?  (27:41)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571BF-A4F1-4C0E-B4EC-8FC14FBA8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Esau planned to kill Jacob after Isaac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knew it was his fault and was not angry at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had to ask forgiveness of Esau before Esau calmed down.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84081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86BA1-BE0E-4373-AA30-1CA60A25B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call for Esau?  (27:1-4)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1831F-4509-4907-9440-A50DC7D46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sent him to the open country.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wanted tasty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planning to give Esau his blessing.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1227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86BA1-BE0E-4373-AA30-1CA60A25B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call for Esau?  (27:1-4)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1831F-4509-4907-9440-A50DC7D46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sent him to the open country.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wanted tasty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planning to give Esau his blessing.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162796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57295-150A-47FA-AFB5-A0D00F923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send Esau to the open country?  (27:3)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36D09-651E-4B1C-9B62-778F08391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check on the herds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hunt some wild game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find a place to live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bless Jacob while Esau was gone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02490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57295-150A-47FA-AFB5-A0D00F923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send Esau to the open country?  (27:3)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36D09-651E-4B1C-9B62-778F08391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check on the herds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hunt some wild game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find a place to live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bless Jacob while Esau was gone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13321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57295-150A-47FA-AFB5-A0D00F923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send Esau to the open country?  (27:3)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36D09-651E-4B1C-9B62-778F08391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check on the herds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 hunt some wild game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find a place to live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bless Jacob while Esau was gone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91222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50516-DB70-417B-B3A3-220458865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plan to give Esau?  (27:4)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8AD00-068A-4D4B-9252-7B8C96EC6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birthright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blessing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gift of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100 goats</a:t>
            </a:r>
          </a:p>
        </p:txBody>
      </p:sp>
    </p:spTree>
    <p:extLst>
      <p:ext uri="{BB962C8B-B14F-4D97-AF65-F5344CB8AC3E}">
        <p14:creationId xmlns:p14="http://schemas.microsoft.com/office/powerpoint/2010/main" val="429031650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1370</Words>
  <Application>Microsoft Office PowerPoint</Application>
  <PresentationFormat>On-screen Show (4:3)</PresentationFormat>
  <Paragraphs>187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Arial</vt:lpstr>
      <vt:lpstr>Calibri</vt:lpstr>
      <vt:lpstr>1_Office Theme</vt:lpstr>
      <vt:lpstr>Genesis Dig Site 12</vt:lpstr>
      <vt:lpstr>What did Isaac suffer from when he was old?  (27:1)</vt:lpstr>
      <vt:lpstr>What did Isaac suffer from when he was old?  (27:1)</vt:lpstr>
      <vt:lpstr>Why did Isaac call for Esau?  (27:1-4)</vt:lpstr>
      <vt:lpstr>Why did Isaac call for Esau?  (27:1-4)</vt:lpstr>
      <vt:lpstr>Why did Isaac send Esau to the open country?  (27:3)</vt:lpstr>
      <vt:lpstr>Why did Isaac send Esau to the open country?  (27:3)</vt:lpstr>
      <vt:lpstr>Why did Isaac send Esau to the open country?  (27:3)</vt:lpstr>
      <vt:lpstr>What did Isaac plan to give Esau?  (27:4)</vt:lpstr>
      <vt:lpstr>What did Isaac plan to give Esau?  (27:4)</vt:lpstr>
      <vt:lpstr>Who was listening to Isaac and Esau speak?  (27:5)</vt:lpstr>
      <vt:lpstr>Who was listening to Isaac and Esau speak?  (27:5)</vt:lpstr>
      <vt:lpstr>What was Rebekah’s plan to deceive Isaac?  (27:6-10)</vt:lpstr>
      <vt:lpstr>What was Rebekah’s plan to deceive Isaac?  (27:6-10)</vt:lpstr>
      <vt:lpstr>Whose idea was it for Jacob to take food to his father?  (27:6-10)</vt:lpstr>
      <vt:lpstr>Whose idea was it for Jacob to take food to his father?  (27:6-10)</vt:lpstr>
      <vt:lpstr>What did Jacob say when Rebekah wanted him to serve the meal to Isaac?  (27:12)</vt:lpstr>
      <vt:lpstr>What did Jacob say when Rebekah wanted him to serve the meal to Isaac?  (27:12)</vt:lpstr>
      <vt:lpstr>How did Rebekah and Jacob deceive Isaac?  (27:14-17)</vt:lpstr>
      <vt:lpstr>How did Rebekah and Jacob deceive Isaac?  (27:14-17)</vt:lpstr>
      <vt:lpstr>Was Isaac immediately convinced that Jacob was Esau?  (27:21-22)</vt:lpstr>
      <vt:lpstr>Was Isaac immediately convinced that Jacob was Esau?  (27:21-22)</vt:lpstr>
      <vt:lpstr>What made Isaac believe Jacob’s deception?  (27:21-27)</vt:lpstr>
      <vt:lpstr>What made Isaac believe Jacob’s deception?  (27:21-27)</vt:lpstr>
      <vt:lpstr>What would happen to the people who cursed Jacob?  (27:29)</vt:lpstr>
      <vt:lpstr>What would happen to the people who cursed Jacob?  (27:29)</vt:lpstr>
      <vt:lpstr>What happened when Jacob had scarcely left his father’s presence?  (27:30)</vt:lpstr>
      <vt:lpstr>What happened when Jacob had scarcely left his father’s presence?  (27:30)</vt:lpstr>
      <vt:lpstr>What did Esau do when he came back from hunting?  (27:30-31)</vt:lpstr>
      <vt:lpstr>What did Esau do when he came back from hunting?  (27:30-31)</vt:lpstr>
      <vt:lpstr>What happened when Isaac and Esau realized what Jacob had done?   (27:33-34)</vt:lpstr>
      <vt:lpstr>What happened when Isaac and Esau realized what Jacob had done?   (27:33-34)</vt:lpstr>
      <vt:lpstr>Why did Esau burst out with a loud and bitter cry?  (27:33-34)</vt:lpstr>
      <vt:lpstr>Why did Esau burst out with a loud and bitter cry?  (27:33-34)</vt:lpstr>
      <vt:lpstr>How many times did Jacob deceive Esau?  (27:36)</vt:lpstr>
      <vt:lpstr>How many times did Jacob deceive Esau?  (27:36)</vt:lpstr>
      <vt:lpstr> Was Jacob safe from his brother?  (27:41)</vt:lpstr>
      <vt:lpstr> Was Jacob safe from his brother?  (27:41)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17</cp:revision>
  <dcterms:created xsi:type="dcterms:W3CDTF">2016-04-21T15:09:06Z</dcterms:created>
  <dcterms:modified xsi:type="dcterms:W3CDTF">2019-07-20T01:28:28Z</dcterms:modified>
</cp:coreProperties>
</file>