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  <p:sldMasterId id="2147483653" r:id="rId4"/>
    <p:sldMasterId id="2147483655" r:id="rId5"/>
    <p:sldMasterId id="2147483661" r:id="rId6"/>
    <p:sldMasterId id="2147483663" r:id="rId7"/>
  </p:sldMasterIdLst>
  <p:sldIdLst>
    <p:sldId id="283" r:id="rId8"/>
    <p:sldId id="285" r:id="rId9"/>
    <p:sldId id="286" r:id="rId10"/>
    <p:sldId id="256" r:id="rId11"/>
    <p:sldId id="284" r:id="rId12"/>
    <p:sldId id="257" r:id="rId13"/>
    <p:sldId id="281" r:id="rId14"/>
    <p:sldId id="258" r:id="rId15"/>
    <p:sldId id="259" r:id="rId16"/>
    <p:sldId id="282" r:id="rId17"/>
    <p:sldId id="260" r:id="rId18"/>
    <p:sldId id="261" r:id="rId19"/>
    <p:sldId id="262" r:id="rId20"/>
    <p:sldId id="263" r:id="rId21"/>
    <p:sldId id="274" r:id="rId22"/>
    <p:sldId id="264" r:id="rId23"/>
    <p:sldId id="269" r:id="rId24"/>
    <p:sldId id="270" r:id="rId25"/>
    <p:sldId id="271" r:id="rId26"/>
    <p:sldId id="272" r:id="rId27"/>
    <p:sldId id="280" r:id="rId28"/>
    <p:sldId id="27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E81B8-8DF5-4E3E-A682-978A8B6D0DFA}" v="7" dt="2025-07-05T15:33:16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9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Litman" userId="c83b8c5f662f391c" providerId="LiveId" clId="{F9CE81B8-8DF5-4E3E-A682-978A8B6D0DFA}"/>
    <pc:docChg chg="custSel addSld modSld sldOrd">
      <pc:chgData name="April Litman" userId="c83b8c5f662f391c" providerId="LiveId" clId="{F9CE81B8-8DF5-4E3E-A682-978A8B6D0DFA}" dt="2025-07-05T15:39:34.166" v="148" actId="20577"/>
      <pc:docMkLst>
        <pc:docMk/>
      </pc:docMkLst>
      <pc:sldChg chg="delSp modSp mod">
        <pc:chgData name="April Litman" userId="c83b8c5f662f391c" providerId="LiveId" clId="{F9CE81B8-8DF5-4E3E-A682-978A8B6D0DFA}" dt="2025-07-05T15:32:38.271" v="130" actId="1076"/>
        <pc:sldMkLst>
          <pc:docMk/>
          <pc:sldMk cId="0" sldId="256"/>
        </pc:sldMkLst>
        <pc:spChg chg="del mod">
          <ac:chgData name="April Litman" userId="c83b8c5f662f391c" providerId="LiveId" clId="{F9CE81B8-8DF5-4E3E-A682-978A8B6D0DFA}" dt="2025-07-05T15:32:32.869" v="129" actId="478"/>
          <ac:spMkLst>
            <pc:docMk/>
            <pc:sldMk cId="0" sldId="256"/>
            <ac:spMk id="2050" creationId="{B60EC995-7D62-8DFD-9EC3-D48A1ACB5E10}"/>
          </ac:spMkLst>
        </pc:spChg>
        <pc:spChg chg="mod">
          <ac:chgData name="April Litman" userId="c83b8c5f662f391c" providerId="LiveId" clId="{F9CE81B8-8DF5-4E3E-A682-978A8B6D0DFA}" dt="2025-07-05T15:32:38.271" v="130" actId="1076"/>
          <ac:spMkLst>
            <pc:docMk/>
            <pc:sldMk cId="0" sldId="256"/>
            <ac:spMk id="2051" creationId="{2C60D092-E825-66DF-E100-83F2FC447EDE}"/>
          </ac:spMkLst>
        </pc:spChg>
      </pc:sldChg>
      <pc:sldChg chg="modSp mod">
        <pc:chgData name="April Litman" userId="c83b8c5f662f391c" providerId="LiveId" clId="{F9CE81B8-8DF5-4E3E-A682-978A8B6D0DFA}" dt="2025-07-05T15:39:34.166" v="148" actId="20577"/>
        <pc:sldMkLst>
          <pc:docMk/>
          <pc:sldMk cId="0" sldId="273"/>
        </pc:sldMkLst>
        <pc:spChg chg="mod">
          <ac:chgData name="April Litman" userId="c83b8c5f662f391c" providerId="LiveId" clId="{F9CE81B8-8DF5-4E3E-A682-978A8B6D0DFA}" dt="2025-07-05T15:39:34.166" v="148" actId="20577"/>
          <ac:spMkLst>
            <pc:docMk/>
            <pc:sldMk cId="0" sldId="273"/>
            <ac:spMk id="33794" creationId="{1DDF1FBA-B461-C5DE-6242-9A70EFBD85B7}"/>
          </ac:spMkLst>
        </pc:spChg>
      </pc:sldChg>
      <pc:sldChg chg="addSp modSp mod ord">
        <pc:chgData name="April Litman" userId="c83b8c5f662f391c" providerId="LiveId" clId="{F9CE81B8-8DF5-4E3E-A682-978A8B6D0DFA}" dt="2025-07-05T15:25:39.952" v="33"/>
        <pc:sldMkLst>
          <pc:docMk/>
          <pc:sldMk cId="0" sldId="283"/>
        </pc:sldMkLst>
        <pc:spChg chg="add mod">
          <ac:chgData name="April Litman" userId="c83b8c5f662f391c" providerId="LiveId" clId="{F9CE81B8-8DF5-4E3E-A682-978A8B6D0DFA}" dt="2025-07-05T15:25:32.248" v="31" actId="1076"/>
          <ac:spMkLst>
            <pc:docMk/>
            <pc:sldMk cId="0" sldId="283"/>
            <ac:spMk id="2" creationId="{F32D1441-E582-2DF9-A070-26A76FDD7C14}"/>
          </ac:spMkLst>
        </pc:spChg>
        <pc:spChg chg="mod">
          <ac:chgData name="April Litman" userId="c83b8c5f662f391c" providerId="LiveId" clId="{F9CE81B8-8DF5-4E3E-A682-978A8B6D0DFA}" dt="2025-07-05T15:24:14.750" v="2" actId="20577"/>
          <ac:spMkLst>
            <pc:docMk/>
            <pc:sldMk cId="0" sldId="283"/>
            <ac:spMk id="14338" creationId="{1FFA198D-1850-28C3-E4C5-BD5D5C059900}"/>
          </ac:spMkLst>
        </pc:spChg>
      </pc:sldChg>
      <pc:sldChg chg="addSp delSp modSp mod">
        <pc:chgData name="April Litman" userId="c83b8c5f662f391c" providerId="LiveId" clId="{F9CE81B8-8DF5-4E3E-A682-978A8B6D0DFA}" dt="2025-07-05T15:34:13.517" v="141" actId="1582"/>
        <pc:sldMkLst>
          <pc:docMk/>
          <pc:sldMk cId="0" sldId="284"/>
        </pc:sldMkLst>
        <pc:spChg chg="add del mod">
          <ac:chgData name="April Litman" userId="c83b8c5f662f391c" providerId="LiveId" clId="{F9CE81B8-8DF5-4E3E-A682-978A8B6D0DFA}" dt="2025-07-05T15:33:17.593" v="132" actId="478"/>
          <ac:spMkLst>
            <pc:docMk/>
            <pc:sldMk cId="0" sldId="284"/>
            <ac:spMk id="2" creationId="{3CD8FA46-9F5F-8CC3-FB8B-67E2B6F43CEA}"/>
          </ac:spMkLst>
        </pc:spChg>
        <pc:spChg chg="add del">
          <ac:chgData name="April Litman" userId="c83b8c5f662f391c" providerId="LiveId" clId="{F9CE81B8-8DF5-4E3E-A682-978A8B6D0DFA}" dt="2025-07-05T15:33:32.284" v="134" actId="478"/>
          <ac:spMkLst>
            <pc:docMk/>
            <pc:sldMk cId="0" sldId="284"/>
            <ac:spMk id="3" creationId="{EDE982B4-7DCA-73F0-55E3-334FF4B619AA}"/>
          </ac:spMkLst>
        </pc:spChg>
        <pc:spChg chg="add mod">
          <ac:chgData name="April Litman" userId="c83b8c5f662f391c" providerId="LiveId" clId="{F9CE81B8-8DF5-4E3E-A682-978A8B6D0DFA}" dt="2025-07-05T15:34:13.517" v="141" actId="1582"/>
          <ac:spMkLst>
            <pc:docMk/>
            <pc:sldMk cId="0" sldId="284"/>
            <ac:spMk id="4" creationId="{702D16F1-760E-05A0-E692-AC3418739579}"/>
          </ac:spMkLst>
        </pc:spChg>
      </pc:sldChg>
      <pc:sldChg chg="addSp delSp modSp mod">
        <pc:chgData name="April Litman" userId="c83b8c5f662f391c" providerId="LiveId" clId="{F9CE81B8-8DF5-4E3E-A682-978A8B6D0DFA}" dt="2025-07-05T15:31:51.123" v="125" actId="1076"/>
        <pc:sldMkLst>
          <pc:docMk/>
          <pc:sldMk cId="0" sldId="285"/>
        </pc:sldMkLst>
        <pc:spChg chg="add mod">
          <ac:chgData name="April Litman" userId="c83b8c5f662f391c" providerId="LiveId" clId="{F9CE81B8-8DF5-4E3E-A682-978A8B6D0DFA}" dt="2025-07-05T15:30:39.154" v="50" actId="1076"/>
          <ac:spMkLst>
            <pc:docMk/>
            <pc:sldMk cId="0" sldId="285"/>
            <ac:spMk id="2" creationId="{32209B3C-A2AC-7A36-F82F-6C3FC0017AF1}"/>
          </ac:spMkLst>
        </pc:spChg>
        <pc:spChg chg="del mod">
          <ac:chgData name="April Litman" userId="c83b8c5f662f391c" providerId="LiveId" clId="{F9CE81B8-8DF5-4E3E-A682-978A8B6D0DFA}" dt="2025-07-05T15:30:08.864" v="45" actId="478"/>
          <ac:spMkLst>
            <pc:docMk/>
            <pc:sldMk cId="0" sldId="285"/>
            <ac:spMk id="3" creationId="{5CF5169B-8290-A3A6-56FD-564EA8C39A4D}"/>
          </ac:spMkLst>
        </pc:spChg>
        <pc:spChg chg="del mod">
          <ac:chgData name="April Litman" userId="c83b8c5f662f391c" providerId="LiveId" clId="{F9CE81B8-8DF5-4E3E-A682-978A8B6D0DFA}" dt="2025-07-05T15:30:11.226" v="46" actId="478"/>
          <ac:spMkLst>
            <pc:docMk/>
            <pc:sldMk cId="0" sldId="285"/>
            <ac:spMk id="4" creationId="{B2443C48-5932-78DA-1432-0E599CD68A19}"/>
          </ac:spMkLst>
        </pc:spChg>
        <pc:spChg chg="add mod">
          <ac:chgData name="April Litman" userId="c83b8c5f662f391c" providerId="LiveId" clId="{F9CE81B8-8DF5-4E3E-A682-978A8B6D0DFA}" dt="2025-07-05T15:31:51.123" v="125" actId="1076"/>
          <ac:spMkLst>
            <pc:docMk/>
            <pc:sldMk cId="0" sldId="285"/>
            <ac:spMk id="5" creationId="{DE9E262A-13DD-AFC5-223B-7F7CD9E0E003}"/>
          </ac:spMkLst>
        </pc:spChg>
      </pc:sldChg>
      <pc:sldChg chg="modSp add mod">
        <pc:chgData name="April Litman" userId="c83b8c5f662f391c" providerId="LiveId" clId="{F9CE81B8-8DF5-4E3E-A682-978A8B6D0DFA}" dt="2025-07-05T15:32:18.787" v="127" actId="20577"/>
        <pc:sldMkLst>
          <pc:docMk/>
          <pc:sldMk cId="2990524368" sldId="286"/>
        </pc:sldMkLst>
        <pc:spChg chg="mod">
          <ac:chgData name="April Litman" userId="c83b8c5f662f391c" providerId="LiveId" clId="{F9CE81B8-8DF5-4E3E-A682-978A8B6D0DFA}" dt="2025-07-05T15:32:18.787" v="127" actId="20577"/>
          <ac:spMkLst>
            <pc:docMk/>
            <pc:sldMk cId="2990524368" sldId="286"/>
            <ac:spMk id="3" creationId="{26C1A9ED-D517-0B5A-385F-F143C8A995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4FA28A-08A9-BC11-AFEE-B7667F1BA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8EBD5D-FB71-DEB5-11AF-AB59698616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AC9EAE-8B97-BB37-3043-B970B4CE3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EE113-3B68-45AA-8922-241DF4B24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31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FCEFAE-713D-3BE7-0789-077782B59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CE284F-2F10-BB80-DBFB-4708B6360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E8B6F6-0ED2-C5BD-1B55-3BAA281FD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69E28-5AC8-4F89-83E6-85D762D7C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77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4DD4D2-ABB9-6954-8254-1FCD43F86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2D6096-A472-2E39-1816-8F73EAFE5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ED36FE-ACE2-D41D-9FB4-98614F948B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ED03C-8058-462F-B155-BC8D777CE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3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A5CDC-F794-51B3-F1BE-13993BFFC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F49456-C58B-C831-4A83-072E66750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20852-0545-FBBC-0AF0-FF60C90EE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3183F-F8B9-4FDB-8BF5-E1EEEB5F0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2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993632-BAA2-1982-F2D3-F0D0C98F5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84F1E4E-4859-5584-E527-57B3CA8A1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8B46B86-97A0-16E3-338F-19956B349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FD6D2-246D-4693-B417-C93135526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70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83FF3B-9A3D-0F46-B0C1-2021EA585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880229-D5D6-D359-78A6-1FBD919AD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59D57BA-D308-0088-42EB-7BDED7FE4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0F600-F00E-4B1B-A94A-54E0A1293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376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1465B89-B42C-B244-A340-7CECCA12E079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500B087B-B610-68B0-136E-028368B5906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9F53A830-9371-1E6E-5D09-36481FB6B17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5FD1038-4614-7730-EC27-90E492BD2B9C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9AB84ED-F81E-4BB6-2BC1-7BAAC6899E7D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76A2505C-9ADF-EEB6-B243-78C32005BD17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60BB13A6-089D-252D-F845-23D3590D8F30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5D0A9B64-8270-5589-3EDE-F99484CBD56B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CC93D66B-90C5-DC76-BCC3-DF71C5AB1633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FB16FC0-706C-0F37-0CEA-F9D8FCFAD2B2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22050EF-D56D-1D50-5A6D-946C8F2A4DF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98565BF-0CC5-D7D1-5C54-D31215236CB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194D765-5C8C-9FF6-49D4-C7A86D576D8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063B1C3-9E60-8DAA-EDA4-38255A11330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F50C7D8-BE52-8CD5-5698-E67C762A387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32C7412-DC2A-E949-48C7-36C78CC3D73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3303E0C-B8E9-F74B-724C-153F45CE417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6209EDA-905C-1364-DE3D-BE3C482A133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6A0292A-9F3D-079C-84B3-76C9A0463B54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B3FF0DD-6C39-B8EE-AB10-331DB0ED24C6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70B60E2-F367-7D9F-DF74-566EB9005B4F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408FE39-1A76-B41F-8F6F-71961710588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1EE76BDA-AECC-09E6-6E3F-34231BD2C287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E677574-28AB-0829-EAEB-207CFFF8A195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46FA77CF-DED2-BF94-990C-69BDEA3BE004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F0D445D8-B5A2-CDE8-4609-67EDD9DA318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25552090-5C46-D57F-8BC1-D03D0D844A2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BCFC1F3D-C158-A647-C54C-32FDD21E7C0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4C8CA42-AD41-318D-818A-8C8226A53023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323DA496-EF3A-CCB9-B6C3-AA3AE50E29A7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5DB0449C-B7E1-81B9-34C9-930596A5F65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9E3AD32A-16A4-7AED-9AA3-9A3E6CBEB0F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" name="AutoShape 34">
              <a:extLst>
                <a:ext uri="{FF2B5EF4-FFF2-40B4-BE49-F238E27FC236}">
                  <a16:creationId xmlns:a16="http://schemas.microsoft.com/office/drawing/2014/main" id="{D4F4E54B-EEF8-E76E-0488-1DD9E26F949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5CECFFB-AAE3-A3FB-4F78-75C3A127395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3043787-F88C-22F0-6DAE-8CC9E4B41CC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07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99F2A0C5-CEC5-3218-2D9D-753E24C87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CBFB2C28-896A-4C08-E965-DC9BEAD6D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47F812CB-A27B-C8F9-6C4F-C224FDA01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47014-6228-4A9D-93B3-1AE868D2C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864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B77A1FB0-57B6-7364-0827-C76623C86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C7D236C-BCFB-5D31-1F67-A051561EE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3251EA76-4CAD-6E57-1BB7-4BDAF31BC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FF5B4-C614-435A-A149-425760039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213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A30B3713-4A92-8B69-DC55-5E8164DAD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2B692A3-6D23-CF27-6727-518A9448F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E2E4AC8E-B84A-E797-E9FD-ED4DBD39DB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01AB6-2F03-42B1-9060-AD69CD893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0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B4A9F59F-074E-6B7A-04C2-2B80BBD8A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FD2E36B5-862A-0295-BF30-53C20EB7D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BE0F85BD-7434-DC25-62B2-EAD7A36E51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D77F4-F666-4F52-9CB2-C3060738F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845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501856A7-5B13-A8B0-3B35-0BBFF903E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3FEADAC3-EE9B-08AE-0D9B-692D9244D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72DBFE55-9619-B56B-FA15-897E91CFA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485BA-92F4-43F0-B164-9460BA2C1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92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87330E-C249-94F9-3A89-E55170396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BC834C-B5AA-6ED9-B163-A4F974384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14218F-5265-1F0B-EB7E-78517C109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DD9C6-FFB7-40EF-B1B2-36C2B998B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718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F96DD961-3E53-3A03-74D0-AFC9EBAC9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6212AFC5-3BCF-3055-6356-8D09FC122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C6B78FD-16C1-88FC-4585-213AAFB73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F40-364B-4DC8-92A0-4922F12F99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726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8DD67E19-98B9-F2A5-0D7A-6784B1DF5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C0349567-BFD2-F727-4722-47232AA2C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84F5D32F-FA2E-C8E0-104A-1B4493A4B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5B693-95DA-40B3-A532-48192D840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45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5EECC47E-7BB6-65B8-D07A-1844FCB74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21E2A5E1-4FC5-0522-2A1B-073738938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1A064994-FD5C-A69F-69A3-D8FE4EAFC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E9B6C-2030-434D-B051-7DB178AC8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196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53F017E8-1929-0FB8-7365-47A3C4AE2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129B8811-E163-DDF6-EE27-55F55C34D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C3E40C4B-1810-68CE-6501-3FA0ED53C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5573E-6881-4ACC-A374-261CBFCAEA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931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50454625-226C-56B8-54F5-B607ED666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0879BE2-0ED3-BFF5-91EB-A6612DF3C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A60B24AD-0ED1-A459-6565-F074A1B3B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89E90-C664-4544-8FE7-E934671F5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34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E43C5669-1BEA-8CF7-1E74-D1341FDED5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7BA1E9D1-5E59-682A-D101-F17D6B91C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AB43F111-BCDF-5020-F5F3-C1B5B6C57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21DFB-8131-4032-94F3-673B3124A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497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3B4310C-BCC8-B4CD-4EFE-806107FB89E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40618BCD-E520-F963-6821-F7406C88E5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1800"/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5141C58-DE38-75B2-E2A3-E6524EAD21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84F5792E-CB30-FB6E-A034-5F1F2DC3B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5D0D2A3-2FE7-CEA9-DC81-5DC2FD7E6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88F811C0-79C2-1FBE-3AB8-E7D128C2C02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9" name="Group 8">
                  <a:extLst>
                    <a:ext uri="{FF2B5EF4-FFF2-40B4-BE49-F238E27FC236}">
                      <a16:creationId xmlns:a16="http://schemas.microsoft.com/office/drawing/2014/main" id="{81D36BD0-4B81-8E4F-FBAF-CD9CD706CF4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8" name="Group 9">
                    <a:extLst>
                      <a:ext uri="{FF2B5EF4-FFF2-40B4-BE49-F238E27FC236}">
                        <a16:creationId xmlns:a16="http://schemas.microsoft.com/office/drawing/2014/main" id="{CBB78C2C-1FF5-0277-A1D2-0728411F71B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5" name="Freeform 10">
                      <a:extLst>
                        <a:ext uri="{FF2B5EF4-FFF2-40B4-BE49-F238E27FC236}">
                          <a16:creationId xmlns:a16="http://schemas.microsoft.com/office/drawing/2014/main" id="{694F4AD9-AA4B-7291-464C-DAF2EF8DB0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Freeform 11">
                      <a:extLst>
                        <a:ext uri="{FF2B5EF4-FFF2-40B4-BE49-F238E27FC236}">
                          <a16:creationId xmlns:a16="http://schemas.microsoft.com/office/drawing/2014/main" id="{E00B6DA8-48E9-8F9B-2D15-88228BFCE2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9" name="Oval 12">
                    <a:extLst>
                      <a:ext uri="{FF2B5EF4-FFF2-40B4-BE49-F238E27FC236}">
                        <a16:creationId xmlns:a16="http://schemas.microsoft.com/office/drawing/2014/main" id="{305C9615-2529-5B4A-8CF2-EA699FEE15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/>
                  </a:p>
                </p:txBody>
              </p:sp>
              <p:sp>
                <p:nvSpPr>
                  <p:cNvPr id="50" name="Freeform 13">
                    <a:extLst>
                      <a:ext uri="{FF2B5EF4-FFF2-40B4-BE49-F238E27FC236}">
                        <a16:creationId xmlns:a16="http://schemas.microsoft.com/office/drawing/2014/main" id="{E95DD5C2-6F09-A8F6-5B48-43153DD909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4">
                    <a:extLst>
                      <a:ext uri="{FF2B5EF4-FFF2-40B4-BE49-F238E27FC236}">
                        <a16:creationId xmlns:a16="http://schemas.microsoft.com/office/drawing/2014/main" id="{AFF3C036-E91B-3C41-8B07-B4C9B04A54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5">
                    <a:extLst>
                      <a:ext uri="{FF2B5EF4-FFF2-40B4-BE49-F238E27FC236}">
                        <a16:creationId xmlns:a16="http://schemas.microsoft.com/office/drawing/2014/main" id="{19950FB6-97AD-D01C-566C-513D322BB4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6">
                    <a:extLst>
                      <a:ext uri="{FF2B5EF4-FFF2-40B4-BE49-F238E27FC236}">
                        <a16:creationId xmlns:a16="http://schemas.microsoft.com/office/drawing/2014/main" id="{9331A868-AD42-E52F-986C-92CB33180E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7">
                    <a:extLst>
                      <a:ext uri="{FF2B5EF4-FFF2-40B4-BE49-F238E27FC236}">
                        <a16:creationId xmlns:a16="http://schemas.microsoft.com/office/drawing/2014/main" id="{8C67832C-42BB-0837-A31C-18BB30726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0" name="Picture 18">
                  <a:extLst>
                    <a:ext uri="{FF2B5EF4-FFF2-40B4-BE49-F238E27FC236}">
                      <a16:creationId xmlns:a16="http://schemas.microsoft.com/office/drawing/2014/main" id="{54462EAB-5EC4-0264-53A7-04315B28B4C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" name="Picture 19">
                  <a:extLst>
                    <a:ext uri="{FF2B5EF4-FFF2-40B4-BE49-F238E27FC236}">
                      <a16:creationId xmlns:a16="http://schemas.microsoft.com/office/drawing/2014/main" id="{E988C0C5-2AB2-5A96-3DE4-1E2EC84B58A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" name="Picture 20">
                  <a:extLst>
                    <a:ext uri="{FF2B5EF4-FFF2-40B4-BE49-F238E27FC236}">
                      <a16:creationId xmlns:a16="http://schemas.microsoft.com/office/drawing/2014/main" id="{98CE9816-0839-6711-36F4-D0FEFAB13FB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21">
                  <a:extLst>
                    <a:ext uri="{FF2B5EF4-FFF2-40B4-BE49-F238E27FC236}">
                      <a16:creationId xmlns:a16="http://schemas.microsoft.com/office/drawing/2014/main" id="{43AB017D-DFC4-9F65-4979-9C928A9A2D9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2">
                  <a:extLst>
                    <a:ext uri="{FF2B5EF4-FFF2-40B4-BE49-F238E27FC236}">
                      <a16:creationId xmlns:a16="http://schemas.microsoft.com/office/drawing/2014/main" id="{BF1E5834-F078-E90C-B91F-0665949B096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3">
                  <a:extLst>
                    <a:ext uri="{FF2B5EF4-FFF2-40B4-BE49-F238E27FC236}">
                      <a16:creationId xmlns:a16="http://schemas.microsoft.com/office/drawing/2014/main" id="{F8F860F0-258E-8DAA-F589-9162C1F9CB2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24">
                  <a:extLst>
                    <a:ext uri="{FF2B5EF4-FFF2-40B4-BE49-F238E27FC236}">
                      <a16:creationId xmlns:a16="http://schemas.microsoft.com/office/drawing/2014/main" id="{080B3D3C-EB98-4482-BC3F-0487822888E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25">
                  <a:extLst>
                    <a:ext uri="{FF2B5EF4-FFF2-40B4-BE49-F238E27FC236}">
                      <a16:creationId xmlns:a16="http://schemas.microsoft.com/office/drawing/2014/main" id="{14724B02-E6D5-F4E9-1C77-9D7E5BA045A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9" name="Group 26">
                <a:extLst>
                  <a:ext uri="{FF2B5EF4-FFF2-40B4-BE49-F238E27FC236}">
                    <a16:creationId xmlns:a16="http://schemas.microsoft.com/office/drawing/2014/main" id="{0C329399-E140-9C9E-3FD3-7C2632AB350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0" name="Picture 27">
                  <a:extLst>
                    <a:ext uri="{FF2B5EF4-FFF2-40B4-BE49-F238E27FC236}">
                      <a16:creationId xmlns:a16="http://schemas.microsoft.com/office/drawing/2014/main" id="{692A6C31-D961-EADA-0D39-4B85991AA09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28">
                  <a:extLst>
                    <a:ext uri="{FF2B5EF4-FFF2-40B4-BE49-F238E27FC236}">
                      <a16:creationId xmlns:a16="http://schemas.microsoft.com/office/drawing/2014/main" id="{38AFDCD0-926B-9DFC-253E-ACFF41DEDDB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29">
                  <a:extLst>
                    <a:ext uri="{FF2B5EF4-FFF2-40B4-BE49-F238E27FC236}">
                      <a16:creationId xmlns:a16="http://schemas.microsoft.com/office/drawing/2014/main" id="{F4F2AAA4-500F-725D-0B74-10CDE7535C2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30">
                  <a:extLst>
                    <a:ext uri="{FF2B5EF4-FFF2-40B4-BE49-F238E27FC236}">
                      <a16:creationId xmlns:a16="http://schemas.microsoft.com/office/drawing/2014/main" id="{88791A54-7BF1-116C-A7F8-A2EE3176842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31">
                  <a:extLst>
                    <a:ext uri="{FF2B5EF4-FFF2-40B4-BE49-F238E27FC236}">
                      <a16:creationId xmlns:a16="http://schemas.microsoft.com/office/drawing/2014/main" id="{5A248FAA-5F0C-271C-5EA4-6714C7BD9B9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32">
                  <a:extLst>
                    <a:ext uri="{FF2B5EF4-FFF2-40B4-BE49-F238E27FC236}">
                      <a16:creationId xmlns:a16="http://schemas.microsoft.com/office/drawing/2014/main" id="{B45AFAD6-3ECF-054E-B10B-F963D9DC490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33">
                  <a:extLst>
                    <a:ext uri="{FF2B5EF4-FFF2-40B4-BE49-F238E27FC236}">
                      <a16:creationId xmlns:a16="http://schemas.microsoft.com/office/drawing/2014/main" id="{6F1379BC-1500-4AF1-9EAD-C815F05FE7F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4">
                  <a:extLst>
                    <a:ext uri="{FF2B5EF4-FFF2-40B4-BE49-F238E27FC236}">
                      <a16:creationId xmlns:a16="http://schemas.microsoft.com/office/drawing/2014/main" id="{97F66CCB-B7FD-BF93-638B-C76BEECF26D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5">
                  <a:extLst>
                    <a:ext uri="{FF2B5EF4-FFF2-40B4-BE49-F238E27FC236}">
                      <a16:creationId xmlns:a16="http://schemas.microsoft.com/office/drawing/2014/main" id="{2AAEFC6A-D0B1-7238-440C-C76C1651B04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36">
                  <a:extLst>
                    <a:ext uri="{FF2B5EF4-FFF2-40B4-BE49-F238E27FC236}">
                      <a16:creationId xmlns:a16="http://schemas.microsoft.com/office/drawing/2014/main" id="{AA3AA4F4-59F9-5D63-90E7-CE84D7FE024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37">
                  <a:extLst>
                    <a:ext uri="{FF2B5EF4-FFF2-40B4-BE49-F238E27FC236}">
                      <a16:creationId xmlns:a16="http://schemas.microsoft.com/office/drawing/2014/main" id="{617F5A3F-3AA8-4397-F007-45B6CA0B3B9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8">
                  <a:extLst>
                    <a:ext uri="{FF2B5EF4-FFF2-40B4-BE49-F238E27FC236}">
                      <a16:creationId xmlns:a16="http://schemas.microsoft.com/office/drawing/2014/main" id="{A4BAF2BA-988D-FB7A-8366-00592514612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9">
                  <a:extLst>
                    <a:ext uri="{FF2B5EF4-FFF2-40B4-BE49-F238E27FC236}">
                      <a16:creationId xmlns:a16="http://schemas.microsoft.com/office/drawing/2014/main" id="{8C2398BA-63E1-41B2-F16B-BE41497543C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40">
                  <a:extLst>
                    <a:ext uri="{FF2B5EF4-FFF2-40B4-BE49-F238E27FC236}">
                      <a16:creationId xmlns:a16="http://schemas.microsoft.com/office/drawing/2014/main" id="{77EF031B-75A9-8323-7B4E-C7AB3A09EA4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41">
                  <a:extLst>
                    <a:ext uri="{FF2B5EF4-FFF2-40B4-BE49-F238E27FC236}">
                      <a16:creationId xmlns:a16="http://schemas.microsoft.com/office/drawing/2014/main" id="{EA4F4FEA-D7D9-56B9-C9DB-72D9B26528E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42">
                  <a:extLst>
                    <a:ext uri="{FF2B5EF4-FFF2-40B4-BE49-F238E27FC236}">
                      <a16:creationId xmlns:a16="http://schemas.microsoft.com/office/drawing/2014/main" id="{D881472C-EF11-D8EB-AB40-81DEF2FDE27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43">
                  <a:extLst>
                    <a:ext uri="{FF2B5EF4-FFF2-40B4-BE49-F238E27FC236}">
                      <a16:creationId xmlns:a16="http://schemas.microsoft.com/office/drawing/2014/main" id="{60DBF44B-E445-4BF7-EB2F-F25C31BF975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4">
                  <a:extLst>
                    <a:ext uri="{FF2B5EF4-FFF2-40B4-BE49-F238E27FC236}">
                      <a16:creationId xmlns:a16="http://schemas.microsoft.com/office/drawing/2014/main" id="{6CF189AD-E67F-E5FC-D540-BFF5A7BCE48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45">
                  <a:extLst>
                    <a:ext uri="{FF2B5EF4-FFF2-40B4-BE49-F238E27FC236}">
                      <a16:creationId xmlns:a16="http://schemas.microsoft.com/office/drawing/2014/main" id="{EDE6470F-A277-64FB-6D47-EB54AAA8AE6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3A5891B3-B423-0F58-5C7B-8B8FAE286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40E97154-8CCB-376B-9373-572283E0A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B16A0EC9-AF55-79B6-7E86-572625CB6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49" descr="kimonopat1">
              <a:extLst>
                <a:ext uri="{FF2B5EF4-FFF2-40B4-BE49-F238E27FC236}">
                  <a16:creationId xmlns:a16="http://schemas.microsoft.com/office/drawing/2014/main" id="{73C590BF-2542-6A1C-65DC-D4DFEF0D3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50" descr="kimonopat1">
              <a:extLst>
                <a:ext uri="{FF2B5EF4-FFF2-40B4-BE49-F238E27FC236}">
                  <a16:creationId xmlns:a16="http://schemas.microsoft.com/office/drawing/2014/main" id="{74EBF8AA-C827-F97D-83AE-FEECC3FD1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51">
              <a:extLst>
                <a:ext uri="{FF2B5EF4-FFF2-40B4-BE49-F238E27FC236}">
                  <a16:creationId xmlns:a16="http://schemas.microsoft.com/office/drawing/2014/main" id="{68C2DC7F-D294-377D-3E55-B3B450186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F346B112-1233-3F87-4AE9-2B73781F1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5EC834B4-9499-1F9A-32AD-1ECA35206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Rectangle 54">
              <a:extLst>
                <a:ext uri="{FF2B5EF4-FFF2-40B4-BE49-F238E27FC236}">
                  <a16:creationId xmlns:a16="http://schemas.microsoft.com/office/drawing/2014/main" id="{CF68437A-41AE-D723-9EB8-7A8109A58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1800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4D4A5B8C-1D3F-950C-B3B0-9B68CF3D5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AutoShape 56">
              <a:extLst>
                <a:ext uri="{FF2B5EF4-FFF2-40B4-BE49-F238E27FC236}">
                  <a16:creationId xmlns:a16="http://schemas.microsoft.com/office/drawing/2014/main" id="{2AACFD30-9B59-3CE2-49CA-E0C46B4B8B8D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34 w 21600"/>
                <a:gd name="T1" fmla="*/ 0 h 21600"/>
                <a:gd name="T2" fmla="*/ 17 w 21600"/>
                <a:gd name="T3" fmla="*/ 0 h 21600"/>
                <a:gd name="T4" fmla="*/ 0 w 21600"/>
                <a:gd name="T5" fmla="*/ 0 h 21600"/>
                <a:gd name="T6" fmla="*/ 1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3487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487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7" name="Rectangle 59">
            <a:extLst>
              <a:ext uri="{FF2B5EF4-FFF2-40B4-BE49-F238E27FC236}">
                <a16:creationId xmlns:a16="http://schemas.microsoft.com/office/drawing/2014/main" id="{0AF6C19F-FF03-92FA-5418-513E142F954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" name="Rectangle 60">
            <a:extLst>
              <a:ext uri="{FF2B5EF4-FFF2-40B4-BE49-F238E27FC236}">
                <a16:creationId xmlns:a16="http://schemas.microsoft.com/office/drawing/2014/main" id="{171B96FE-A627-CE58-7814-5696CD5CAE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" name="Rectangle 61">
            <a:extLst>
              <a:ext uri="{FF2B5EF4-FFF2-40B4-BE49-F238E27FC236}">
                <a16:creationId xmlns:a16="http://schemas.microsoft.com/office/drawing/2014/main" id="{002F9AE5-AC3C-EB5B-D69D-A21D891E0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C86EA-133E-4870-B35E-DAC7BAFA2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123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DF4F979A-38E0-87B7-E0BE-FB34CAD77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C1B018EB-AD4A-0FB3-772B-6DFD321DE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99F95C87-6E2F-B782-590B-1B56144E1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95E73-DE76-41A3-BAE9-1A3BFC378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001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A382A1F5-050D-3AB3-4684-2A504ED48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844776C4-DB26-6252-6FFE-4663596E3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A1EC1521-103B-D1AB-2AEA-3EC4E0211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A8AC3-0CAD-4DB1-93C4-29C6D96C2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200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92C0C6F7-8900-9F4A-E3FE-DFDCB1125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8C6BEAF5-B797-30EA-98E7-C931C2FA0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422139BD-D6E9-E60D-7645-C3DCC65FE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514AB-E4C4-4B7D-9D13-EE02AD3D1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99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6A8A23-590D-8CE9-7A7A-B5FDC6D2C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B6A9AD-B6C3-EA3A-8B15-9B67D9EF4B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137EF6-CB0F-5C1C-C838-24B49D3B3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5203A-F78C-46BD-8AF6-3A903D9DB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440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9C33D510-4EB1-4ACD-A51A-7ADF5D9A1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0E81CC28-5B99-AB83-D5F2-A3FF36C46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1">
            <a:extLst>
              <a:ext uri="{FF2B5EF4-FFF2-40B4-BE49-F238E27FC236}">
                <a16:creationId xmlns:a16="http://schemas.microsoft.com/office/drawing/2014/main" id="{8CAEECD3-A07D-72ED-6B8D-4A65367463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95403-6C39-4E8D-A29D-3A77F240A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10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E52D40DE-4D24-402C-67CD-7E5A96182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C80C2ED5-C771-C2B1-9489-35B44E4512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7BE9BE77-9DFD-6AB0-92DE-5FE7412A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09D6F-0E10-474A-BE80-1D95FB8F5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328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>
            <a:extLst>
              <a:ext uri="{FF2B5EF4-FFF2-40B4-BE49-F238E27FC236}">
                <a16:creationId xmlns:a16="http://schemas.microsoft.com/office/drawing/2014/main" id="{DB8D6FDC-C097-83F2-C8C1-3999F23C0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04295C3F-D8F4-60DA-7C62-400205593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26D2E7CB-A79E-78C7-F20B-83BE1F8EE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941EA-C848-4201-B4A6-054BD5653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160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AFD72E61-68B8-1014-8BC2-9237814A4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71341AFF-D78E-C556-27FD-B2496D2A9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55A7B59E-B9A6-7FC9-C20E-9280F4112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75695-D125-40B2-97D2-428A88548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174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BD579553-E592-7A40-5034-4A19FF2B0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913CF023-84B5-DB04-2DFB-4B9CA4E2E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D8421155-ABEB-8073-034F-A72E815291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863E1-7B24-4F4F-9914-022DFBCA8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144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03FC90FD-A972-7468-7FDA-D98E2729D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C0458CA6-5249-C449-FEE6-6B43508F6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29E54F3D-696D-2DDD-5ACB-3E3F3FB50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064A6-5EB8-4752-98A8-A27DC1EDE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999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E3A54328-41C0-1D02-4A05-12CBF9A40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1B271038-5BEB-E5D0-002F-057D3B28A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F1687726-4456-6CE2-CF42-D2E975558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E01F1-730A-43F8-8842-CE154027E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750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906E77D3-4F78-9440-354D-CAD583566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A4BA9AD5-24BE-C15F-419F-4D3EA03726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D6902580-0478-67A1-626E-BED0D2235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2AE3B-4AE7-40C8-B6E0-320FA110E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792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9">
            <a:extLst>
              <a:ext uri="{FF2B5EF4-FFF2-40B4-BE49-F238E27FC236}">
                <a16:creationId xmlns:a16="http://schemas.microsoft.com/office/drawing/2014/main" id="{E2F3B1C7-4E3A-D7D7-66A8-CE8266184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0">
            <a:extLst>
              <a:ext uri="{FF2B5EF4-FFF2-40B4-BE49-F238E27FC236}">
                <a16:creationId xmlns:a16="http://schemas.microsoft.com/office/drawing/2014/main" id="{B626E518-C726-BE59-CE62-485D1D014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1">
            <a:extLst>
              <a:ext uri="{FF2B5EF4-FFF2-40B4-BE49-F238E27FC236}">
                <a16:creationId xmlns:a16="http://schemas.microsoft.com/office/drawing/2014/main" id="{504827F5-D971-DFFA-AA2B-8A130CE28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368FC-5CCE-4E7A-9C2E-DBE7727EC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497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4DFBECA-9F1D-0AD2-6409-FE46243C3D5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E7D27EC-76A8-C340-0B44-BA73068CBE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279BF5C-B446-18F4-B3B1-7061686BA4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58213CF-6B11-8183-0A53-03F43B77F1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CAEAB22-63E5-7D83-5D95-A1A10002AB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F24D5D8-F325-5D2F-549F-BE13E84809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45879A2-B4C3-738D-3A3D-0B11768E04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A21D6F9-35C0-B1B5-5F65-81CEA7FA4F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1E64578-CD26-79FC-0A88-0C84E4762F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9E4F332-D555-14F9-5ACA-0F38104106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0891B363-33DB-60A9-5F34-0EE425EBC4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AB9F6D4F-C56B-F06E-12EE-52EC222CA6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A93DD65-A6BB-1AE2-EDC2-C6B5E7683A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DAFE740-F06C-74DF-3E34-30BEA64330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D79C74D-59D6-C34F-846D-DBC57D2E53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07064DA-6AFF-D892-FFE6-C50873804A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BE1B5C5-2E4A-D268-8C56-6D540D5AC0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F7C6BA4-0318-2FC6-93EA-2E4ED2C1DE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6BAE040-9040-8006-19A5-41533C5D3C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5B1F6221-526C-90F0-7B2C-C66AE71F9F5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D5A9242A-F836-90E5-1C13-1C28E83D4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90D14D61-8007-660F-9AF0-E29ADA876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AD728-7C01-4125-AB33-0BBAE2A29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0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7B29D-E4F3-662B-89E7-24BB0E596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E261A-89E8-6194-DEBE-412FB8CF9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28C97-4992-C07F-1219-0F4A01AFC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3DEBD-737F-47C7-808A-5E3EC6AE2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248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2B6C309E-4088-F212-57ED-AD6075CFE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0EC6E7D2-6610-2F2D-B1C1-D5B438CD88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0E647097-C8FB-265B-1CD4-4099DF6AF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B03B4-BE21-4C7A-BA61-A7F97DDFD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456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49CB4268-1AC6-A769-2278-B65DA990E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4DEF965F-FEEF-ABDE-4932-3C95CB94B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6FFBD1C7-56D8-5CFD-E072-237F0201B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CA2F6-D3B8-4CA7-9385-A2DCF92CE1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069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28F55E0E-01CC-5F55-52E0-431D7FE54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30AAA7C7-76B6-DF7D-770F-DBB53BF9E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C4406220-BD77-9A3D-556A-6E7DC95E5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FE8F8-A57F-4A75-9902-310DB7B8E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663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7A3CABFA-0BB7-8A84-9254-FEA841B51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D67D8ED9-4D56-AEB3-7443-C99CE4DD4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E55A7E6A-FB2F-9B17-6EB4-E30CF643B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273CD-6FB8-49BA-B854-63025C8E6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111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DE9AE7E4-C2F3-B50E-DED1-C2DBFC92B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1386A85D-EB5D-6012-CBB1-3B37164D0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5FC30883-8082-30A7-C718-A2D6AD60A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DF0AD-6FE7-49C5-8D18-29C2044E7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315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8280AE45-A942-161C-2831-6DD2F7E85B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B05B30B9-721D-0718-F915-4133CFFD6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90C52E8A-E4D0-258F-7B62-C4D98D6EA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3ED97-3F0C-4F44-8D90-3DF2B4064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951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3C562943-63CB-5E25-A705-2AF687209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5DBC2E40-9B57-20DD-E60B-A24B8F3AB4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A2A40A49-49A8-3C08-C156-5DB361C4B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5C358-93D9-4289-8F27-34B28E351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121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2EC15404-0B60-E96A-4856-33136F09A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5680743D-3C42-D181-249F-502DF7896A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3C97D410-8838-B004-72C5-6DC21E707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A2205-EA8B-4AA6-8648-523208D05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969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DF7E3962-281D-9B75-C200-BC9898B63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904D05D-7F38-C07D-7535-7CA8BAC3A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F8E475C2-884B-5CD3-11B4-A9FCD2242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8D107-76F0-4075-961C-4215150C7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80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40AF6B89-9733-2AD3-07D1-5F3B84AEEC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A0FF188F-E6E5-B7B4-52A3-02C17E7A7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AEFEC613-C785-7E2E-9841-3D6FCBC1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543F2-F3D5-47B2-87D3-84A52F7AD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6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11BD56-7B4B-35AE-B9B3-F1629E8A4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670C22-2B30-E64B-538A-D38168EF6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EDCC19-22B1-BFE2-20C8-29891920D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F5889-F710-425B-957B-714889633D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441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8FAD209B-3D9C-D522-4E1B-DDB907495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319D4BA7-4E6F-3BA0-B769-DC6A76B32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3FD5D0CF-7A97-CF08-BEB9-F2FF186A5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A455F-57E6-45F6-AA5F-A993D7884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24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5F7BBBDE-D839-9DAF-FA97-F1836DC08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55C81C1E-820B-AE5E-0DE4-4BA2C050B6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9C45E974-2929-EF7A-DDBE-232898C4C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AA03A-F62C-4CA0-A66B-B2A813434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269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4409FD2-F70E-D104-0BA6-4878176AE23D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7E4CB661-DAC7-CBE3-F617-E1268489D3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6F96CEA-397C-AFE8-DEF4-D95DE61B295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E0FE04B-39B3-4825-6D81-D6EFF2A5009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0CE239D-0D36-C188-588A-5B96495FA30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4160D96-32FA-FDAD-F12C-CFFF3B06E44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9 w 185"/>
                <a:gd name="T1" fmla="*/ 0 h 120"/>
                <a:gd name="T2" fmla="*/ 189 w 185"/>
                <a:gd name="T3" fmla="*/ 6 h 120"/>
                <a:gd name="T4" fmla="*/ 189 w 185"/>
                <a:gd name="T5" fmla="*/ 18 h 120"/>
                <a:gd name="T6" fmla="*/ 189 w 185"/>
                <a:gd name="T7" fmla="*/ 36 h 120"/>
                <a:gd name="T8" fmla="*/ 183 w 185"/>
                <a:gd name="T9" fmla="*/ 54 h 120"/>
                <a:gd name="T10" fmla="*/ 165 w 185"/>
                <a:gd name="T11" fmla="*/ 72 h 120"/>
                <a:gd name="T12" fmla="*/ 141 w 185"/>
                <a:gd name="T13" fmla="*/ 96 h 120"/>
                <a:gd name="T14" fmla="*/ 105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9 w 185"/>
                <a:gd name="T29" fmla="*/ 0 h 120"/>
                <a:gd name="T30" fmla="*/ 189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6D788B7-7261-60F7-4E01-E715949677E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3010769-3A26-13D6-9E58-7E8FB2AC26D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1 w 526"/>
                <a:gd name="T17" fmla="*/ 179 h 275"/>
                <a:gd name="T18" fmla="*/ 213 w 526"/>
                <a:gd name="T19" fmla="*/ 143 h 275"/>
                <a:gd name="T20" fmla="*/ 255 w 526"/>
                <a:gd name="T21" fmla="*/ 120 h 275"/>
                <a:gd name="T22" fmla="*/ 303 w 526"/>
                <a:gd name="T23" fmla="*/ 96 h 275"/>
                <a:gd name="T24" fmla="*/ 401 w 526"/>
                <a:gd name="T25" fmla="*/ 48 h 275"/>
                <a:gd name="T26" fmla="*/ 450 w 526"/>
                <a:gd name="T27" fmla="*/ 30 h 275"/>
                <a:gd name="T28" fmla="*/ 486 w 526"/>
                <a:gd name="T29" fmla="*/ 12 h 275"/>
                <a:gd name="T30" fmla="*/ 510 w 526"/>
                <a:gd name="T31" fmla="*/ 6 h 275"/>
                <a:gd name="T32" fmla="*/ 528 w 526"/>
                <a:gd name="T33" fmla="*/ 0 h 275"/>
                <a:gd name="T34" fmla="*/ 534 w 526"/>
                <a:gd name="T35" fmla="*/ 0 h 275"/>
                <a:gd name="T36" fmla="*/ 528 w 526"/>
                <a:gd name="T37" fmla="*/ 6 h 275"/>
                <a:gd name="T38" fmla="*/ 516 w 526"/>
                <a:gd name="T39" fmla="*/ 12 h 275"/>
                <a:gd name="T40" fmla="*/ 492 w 526"/>
                <a:gd name="T41" fmla="*/ 24 h 275"/>
                <a:gd name="T42" fmla="*/ 468 w 526"/>
                <a:gd name="T43" fmla="*/ 42 h 275"/>
                <a:gd name="T44" fmla="*/ 444 w 526"/>
                <a:gd name="T45" fmla="*/ 54 h 275"/>
                <a:gd name="T46" fmla="*/ 401 w 526"/>
                <a:gd name="T47" fmla="*/ 78 h 275"/>
                <a:gd name="T48" fmla="*/ 344 w 526"/>
                <a:gd name="T49" fmla="*/ 108 h 275"/>
                <a:gd name="T50" fmla="*/ 279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A1CF07F-24EF-4027-9B43-FDDDB4397AC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4 w 718"/>
                <a:gd name="T17" fmla="*/ 228 h 306"/>
                <a:gd name="T18" fmla="*/ 130 w 718"/>
                <a:gd name="T19" fmla="*/ 228 h 306"/>
                <a:gd name="T20" fmla="*/ 148 w 718"/>
                <a:gd name="T21" fmla="*/ 222 h 306"/>
                <a:gd name="T22" fmla="*/ 172 w 718"/>
                <a:gd name="T23" fmla="*/ 216 h 306"/>
                <a:gd name="T24" fmla="*/ 202 w 718"/>
                <a:gd name="T25" fmla="*/ 204 h 306"/>
                <a:gd name="T26" fmla="*/ 279 w 718"/>
                <a:gd name="T27" fmla="*/ 180 h 306"/>
                <a:gd name="T28" fmla="*/ 379 w 718"/>
                <a:gd name="T29" fmla="*/ 156 h 306"/>
                <a:gd name="T30" fmla="*/ 469 w 718"/>
                <a:gd name="T31" fmla="*/ 126 h 306"/>
                <a:gd name="T32" fmla="*/ 552 w 718"/>
                <a:gd name="T33" fmla="*/ 102 h 306"/>
                <a:gd name="T34" fmla="*/ 582 w 718"/>
                <a:gd name="T35" fmla="*/ 90 h 306"/>
                <a:gd name="T36" fmla="*/ 616 w 718"/>
                <a:gd name="T37" fmla="*/ 84 h 306"/>
                <a:gd name="T38" fmla="*/ 634 w 718"/>
                <a:gd name="T39" fmla="*/ 78 h 306"/>
                <a:gd name="T40" fmla="*/ 640 w 718"/>
                <a:gd name="T41" fmla="*/ 72 h 306"/>
                <a:gd name="T42" fmla="*/ 646 w 718"/>
                <a:gd name="T43" fmla="*/ 66 h 306"/>
                <a:gd name="T44" fmla="*/ 664 w 718"/>
                <a:gd name="T45" fmla="*/ 60 h 306"/>
                <a:gd name="T46" fmla="*/ 706 w 718"/>
                <a:gd name="T47" fmla="*/ 30 h 306"/>
                <a:gd name="T48" fmla="*/ 724 w 718"/>
                <a:gd name="T49" fmla="*/ 18 h 306"/>
                <a:gd name="T50" fmla="*/ 730 w 718"/>
                <a:gd name="T51" fmla="*/ 6 h 306"/>
                <a:gd name="T52" fmla="*/ 724 w 718"/>
                <a:gd name="T53" fmla="*/ 0 h 306"/>
                <a:gd name="T54" fmla="*/ 700 w 718"/>
                <a:gd name="T55" fmla="*/ 0 h 306"/>
                <a:gd name="T56" fmla="*/ 640 w 718"/>
                <a:gd name="T57" fmla="*/ 0 h 306"/>
                <a:gd name="T58" fmla="*/ 588 w 718"/>
                <a:gd name="T59" fmla="*/ 0 h 306"/>
                <a:gd name="T60" fmla="*/ 552 w 718"/>
                <a:gd name="T61" fmla="*/ 0 h 306"/>
                <a:gd name="T62" fmla="*/ 522 w 718"/>
                <a:gd name="T63" fmla="*/ 18 h 306"/>
                <a:gd name="T64" fmla="*/ 493 w 718"/>
                <a:gd name="T65" fmla="*/ 42 h 306"/>
                <a:gd name="T66" fmla="*/ 475 w 718"/>
                <a:gd name="T67" fmla="*/ 54 h 306"/>
                <a:gd name="T68" fmla="*/ 457 w 718"/>
                <a:gd name="T69" fmla="*/ 60 h 306"/>
                <a:gd name="T70" fmla="*/ 433 w 718"/>
                <a:gd name="T71" fmla="*/ 60 h 306"/>
                <a:gd name="T72" fmla="*/ 397 w 718"/>
                <a:gd name="T73" fmla="*/ 66 h 306"/>
                <a:gd name="T74" fmla="*/ 351 w 718"/>
                <a:gd name="T75" fmla="*/ 84 h 306"/>
                <a:gd name="T76" fmla="*/ 315 w 718"/>
                <a:gd name="T77" fmla="*/ 108 h 306"/>
                <a:gd name="T78" fmla="*/ 291 w 718"/>
                <a:gd name="T79" fmla="*/ 126 h 306"/>
                <a:gd name="T80" fmla="*/ 279 w 718"/>
                <a:gd name="T81" fmla="*/ 132 h 306"/>
                <a:gd name="T82" fmla="*/ 261 w 718"/>
                <a:gd name="T83" fmla="*/ 138 h 306"/>
                <a:gd name="T84" fmla="*/ 225 w 718"/>
                <a:gd name="T85" fmla="*/ 138 h 306"/>
                <a:gd name="T86" fmla="*/ 190 w 718"/>
                <a:gd name="T87" fmla="*/ 138 h 306"/>
                <a:gd name="T88" fmla="*/ 184 w 718"/>
                <a:gd name="T89" fmla="*/ 138 h 306"/>
                <a:gd name="T90" fmla="*/ 178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30ACDC6-6A57-21D1-73DA-43C08F2A2D4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61 w 2392"/>
                <a:gd name="T1" fmla="*/ 54 h 881"/>
                <a:gd name="T2" fmla="*/ 2217 w 2392"/>
                <a:gd name="T3" fmla="*/ 54 h 881"/>
                <a:gd name="T4" fmla="*/ 2175 w 2392"/>
                <a:gd name="T5" fmla="*/ 66 h 881"/>
                <a:gd name="T6" fmla="*/ 2049 w 2392"/>
                <a:gd name="T7" fmla="*/ 101 h 881"/>
                <a:gd name="T8" fmla="*/ 1984 w 2392"/>
                <a:gd name="T9" fmla="*/ 119 h 881"/>
                <a:gd name="T10" fmla="*/ 1884 w 2392"/>
                <a:gd name="T11" fmla="*/ 167 h 881"/>
                <a:gd name="T12" fmla="*/ 1860 w 2392"/>
                <a:gd name="T13" fmla="*/ 245 h 881"/>
                <a:gd name="T14" fmla="*/ 1866 w 2392"/>
                <a:gd name="T15" fmla="*/ 305 h 881"/>
                <a:gd name="T16" fmla="*/ 1782 w 2392"/>
                <a:gd name="T17" fmla="*/ 317 h 881"/>
                <a:gd name="T18" fmla="*/ 1617 w 2392"/>
                <a:gd name="T19" fmla="*/ 263 h 881"/>
                <a:gd name="T20" fmla="*/ 1527 w 2392"/>
                <a:gd name="T21" fmla="*/ 257 h 881"/>
                <a:gd name="T22" fmla="*/ 1419 w 2392"/>
                <a:gd name="T23" fmla="*/ 311 h 881"/>
                <a:gd name="T24" fmla="*/ 1351 w 2392"/>
                <a:gd name="T25" fmla="*/ 353 h 881"/>
                <a:gd name="T26" fmla="*/ 1326 w 2392"/>
                <a:gd name="T27" fmla="*/ 359 h 881"/>
                <a:gd name="T28" fmla="*/ 1230 w 2392"/>
                <a:gd name="T29" fmla="*/ 371 h 881"/>
                <a:gd name="T30" fmla="*/ 1176 w 2392"/>
                <a:gd name="T31" fmla="*/ 365 h 881"/>
                <a:gd name="T32" fmla="*/ 1069 w 2392"/>
                <a:gd name="T33" fmla="*/ 371 h 881"/>
                <a:gd name="T34" fmla="*/ 969 w 2392"/>
                <a:gd name="T35" fmla="*/ 383 h 881"/>
                <a:gd name="T36" fmla="*/ 933 w 2392"/>
                <a:gd name="T37" fmla="*/ 401 h 881"/>
                <a:gd name="T38" fmla="*/ 831 w 2392"/>
                <a:gd name="T39" fmla="*/ 419 h 881"/>
                <a:gd name="T40" fmla="*/ 790 w 2392"/>
                <a:gd name="T41" fmla="*/ 419 h 881"/>
                <a:gd name="T42" fmla="*/ 672 w 2392"/>
                <a:gd name="T43" fmla="*/ 437 h 881"/>
                <a:gd name="T44" fmla="*/ 606 w 2392"/>
                <a:gd name="T45" fmla="*/ 473 h 881"/>
                <a:gd name="T46" fmla="*/ 511 w 2392"/>
                <a:gd name="T47" fmla="*/ 467 h 881"/>
                <a:gd name="T48" fmla="*/ 435 w 2392"/>
                <a:gd name="T49" fmla="*/ 491 h 881"/>
                <a:gd name="T50" fmla="*/ 417 w 2392"/>
                <a:gd name="T51" fmla="*/ 539 h 881"/>
                <a:gd name="T52" fmla="*/ 351 w 2392"/>
                <a:gd name="T53" fmla="*/ 569 h 881"/>
                <a:gd name="T54" fmla="*/ 226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7 w 2392"/>
                <a:gd name="T65" fmla="*/ 653 h 881"/>
                <a:gd name="T66" fmla="*/ 481 w 2392"/>
                <a:gd name="T67" fmla="*/ 569 h 881"/>
                <a:gd name="T68" fmla="*/ 576 w 2392"/>
                <a:gd name="T69" fmla="*/ 521 h 881"/>
                <a:gd name="T70" fmla="*/ 654 w 2392"/>
                <a:gd name="T71" fmla="*/ 515 h 881"/>
                <a:gd name="T72" fmla="*/ 885 w 2392"/>
                <a:gd name="T73" fmla="*/ 461 h 881"/>
                <a:gd name="T74" fmla="*/ 1164 w 2392"/>
                <a:gd name="T75" fmla="*/ 425 h 881"/>
                <a:gd name="T76" fmla="*/ 1308 w 2392"/>
                <a:gd name="T77" fmla="*/ 461 h 881"/>
                <a:gd name="T78" fmla="*/ 1437 w 2392"/>
                <a:gd name="T79" fmla="*/ 533 h 881"/>
                <a:gd name="T80" fmla="*/ 1455 w 2392"/>
                <a:gd name="T81" fmla="*/ 617 h 881"/>
                <a:gd name="T82" fmla="*/ 1396 w 2392"/>
                <a:gd name="T83" fmla="*/ 653 h 881"/>
                <a:gd name="T84" fmla="*/ 1242 w 2392"/>
                <a:gd name="T85" fmla="*/ 701 h 881"/>
                <a:gd name="T86" fmla="*/ 1128 w 2392"/>
                <a:gd name="T87" fmla="*/ 755 h 881"/>
                <a:gd name="T88" fmla="*/ 1081 w 2392"/>
                <a:gd name="T89" fmla="*/ 809 h 881"/>
                <a:gd name="T90" fmla="*/ 1093 w 2392"/>
                <a:gd name="T91" fmla="*/ 869 h 881"/>
                <a:gd name="T92" fmla="*/ 1122 w 2392"/>
                <a:gd name="T93" fmla="*/ 881 h 881"/>
                <a:gd name="T94" fmla="*/ 1224 w 2392"/>
                <a:gd name="T95" fmla="*/ 869 h 881"/>
                <a:gd name="T96" fmla="*/ 1408 w 2392"/>
                <a:gd name="T97" fmla="*/ 857 h 881"/>
                <a:gd name="T98" fmla="*/ 1461 w 2392"/>
                <a:gd name="T99" fmla="*/ 851 h 881"/>
                <a:gd name="T100" fmla="*/ 1503 w 2392"/>
                <a:gd name="T101" fmla="*/ 833 h 881"/>
                <a:gd name="T102" fmla="*/ 1699 w 2392"/>
                <a:gd name="T103" fmla="*/ 743 h 881"/>
                <a:gd name="T104" fmla="*/ 1830 w 2392"/>
                <a:gd name="T105" fmla="*/ 689 h 881"/>
                <a:gd name="T106" fmla="*/ 1908 w 2392"/>
                <a:gd name="T107" fmla="*/ 581 h 881"/>
                <a:gd name="T108" fmla="*/ 2067 w 2392"/>
                <a:gd name="T109" fmla="*/ 389 h 881"/>
                <a:gd name="T110" fmla="*/ 2235 w 2392"/>
                <a:gd name="T111" fmla="*/ 269 h 881"/>
                <a:gd name="T112" fmla="*/ 2281 w 2392"/>
                <a:gd name="T113" fmla="*/ 239 h 881"/>
                <a:gd name="T114" fmla="*/ 2424 w 2392"/>
                <a:gd name="T115" fmla="*/ 0 h 881"/>
                <a:gd name="T116" fmla="*/ 2334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8C5BA53-01C2-9A68-1261-BD259716042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2325E9A-9D3A-4870-D693-45DFABCB467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B981FF5-26DC-9FBE-57F5-B64B00AF99A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DB04778-B858-4833-36FA-763356DB5A3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350D26E-BDFF-6B44-0CC0-0AD2267E556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49117C1-2FE5-830C-F219-55FD456F113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BBBF9CB4-09FE-98D9-E12E-23DB26079CA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A7376B68-74C8-191D-590D-1F821948B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C704CF2E-D9A7-519E-6D28-86F1E03C1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0F44F-529E-4D0C-8E61-2CA5E8D1F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2554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3B55D559-A3D1-920A-F8C3-206B658B1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1F555F4-7757-64CA-6E0D-852BD4191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5474A12-3162-CAE6-8953-733B92AA4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1F988-C656-4CBD-8326-7EF8E59E6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249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4456E0C-9116-2929-1C9B-804CB4BB1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407F8C3-C930-D15F-0EA1-EB91ED755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7F64793-3F68-BA04-44AC-3510FFDAC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AF64F-2E9E-4EFB-B5BC-DC0E5647A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5657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AA61520-47F4-9A6E-C3D0-256E9610B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8E3DEF14-5CE6-A0BF-F158-F427456F5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692F2929-658C-221B-1C21-78402C5AC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B3369-8B0E-4BBC-9CCB-29B512C5A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818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A53CC0C-3E29-2A1A-46AA-161A39075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6ED64287-6122-38AA-7F52-4F44EB8BB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38FEE1C6-ED87-0A3C-D900-D5F4EAE5A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73638-1B0B-41E1-9936-9966D149B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579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E56C04A-176E-1B09-F4B6-966C5826C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454288F9-53BD-2DA3-20A8-6611E0050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9FA70C89-750F-3AC9-7EC3-F8488B6AA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F8ED4-4ED6-4563-91D7-7C487B592C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1421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001BFA0A-DBD6-E96B-CD56-8DDB9E93A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DE354D31-13C1-E76C-E16A-6E9409DA9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B4CD6FA8-0B4C-E8C9-49E4-DE5DC8AFD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34CBF-C40B-4E45-BCD2-FA9E096B9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7927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C264C95-7E55-7AA9-0FB0-C40A7D7EC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21EBB8C9-D9DC-0530-F573-291F36236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38457DA6-D751-655C-468D-68A4AB630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250B4-FADB-4CF8-BA5E-956BEA40A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20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B3D333-6CF6-BB1E-BBB8-94F4F468F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0AC193-1759-1B27-45EC-15E4598CFE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449082-668F-A84A-D105-4DF833FC7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0AB52-1BBF-44DC-94AB-5111C878A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7765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4B10F14-5578-AAA1-089A-12F62CC31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BB4FF03-F223-496E-4DBE-2CE58E3488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0A2E006-816B-206C-B76B-4CEF9F61F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A0134-4949-49A9-A255-FBB17F8D4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0575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4E1436E-D555-FBB0-67E7-29D570538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5C1433F-216D-C5B8-BAEB-FE14998CF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5F3CF34-5D3D-194F-2C9C-831D5E3BF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E921-44FF-4136-A9BE-0D82B260F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2515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69FA2DB-D301-66E6-5D66-3FED8D614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AC06E59B-E301-56AD-89F4-F35B440B5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9E717BC1-D207-B047-79B9-03FAAFEFE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B6EC2-BB2E-437D-97E2-1734ADF05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905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D4D225B6-27B2-9963-058F-A0D00CF43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7FB3C3F-60DA-8621-B8D7-D2681C97C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E79A58CE-ABE0-B223-33FE-25F188347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42729-2A4D-4BA9-94A7-B952E177F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6740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9842ABA-0AA7-9F0F-0B5F-8982660FFF7C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5BBC0D85-EBE6-DE16-F486-CCF2BFAAA98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6526" name="Freeform 4">
                <a:extLst>
                  <a:ext uri="{FF2B5EF4-FFF2-40B4-BE49-F238E27FC236}">
                    <a16:creationId xmlns:a16="http://schemas.microsoft.com/office/drawing/2014/main" id="{7073E675-6983-36AD-F752-DA8679F87D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7" name="Freeform 5">
                <a:extLst>
                  <a:ext uri="{FF2B5EF4-FFF2-40B4-BE49-F238E27FC236}">
                    <a16:creationId xmlns:a16="http://schemas.microsoft.com/office/drawing/2014/main" id="{0ACDC881-3184-51AA-9A53-E540FE6E9E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8" name="Freeform 6">
                <a:extLst>
                  <a:ext uri="{FF2B5EF4-FFF2-40B4-BE49-F238E27FC236}">
                    <a16:creationId xmlns:a16="http://schemas.microsoft.com/office/drawing/2014/main" id="{09F8B61A-CE23-A355-2EB4-C334347FBB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9" name="Freeform 7">
                <a:extLst>
                  <a:ext uri="{FF2B5EF4-FFF2-40B4-BE49-F238E27FC236}">
                    <a16:creationId xmlns:a16="http://schemas.microsoft.com/office/drawing/2014/main" id="{AC06FDC3-431A-580A-A212-925F157A64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0" name="Freeform 8">
                <a:extLst>
                  <a:ext uri="{FF2B5EF4-FFF2-40B4-BE49-F238E27FC236}">
                    <a16:creationId xmlns:a16="http://schemas.microsoft.com/office/drawing/2014/main" id="{DA9AAB01-EF34-0751-5719-5DFC4A1BD4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1" name="Freeform 9">
                <a:extLst>
                  <a:ext uri="{FF2B5EF4-FFF2-40B4-BE49-F238E27FC236}">
                    <a16:creationId xmlns:a16="http://schemas.microsoft.com/office/drawing/2014/main" id="{A4B4C533-19F0-2A17-AEB1-17F30325555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2" name="Freeform 10">
                <a:extLst>
                  <a:ext uri="{FF2B5EF4-FFF2-40B4-BE49-F238E27FC236}">
                    <a16:creationId xmlns:a16="http://schemas.microsoft.com/office/drawing/2014/main" id="{9A9E03F0-F35C-0239-C75D-718394E5C3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3" name="Freeform 11">
                <a:extLst>
                  <a:ext uri="{FF2B5EF4-FFF2-40B4-BE49-F238E27FC236}">
                    <a16:creationId xmlns:a16="http://schemas.microsoft.com/office/drawing/2014/main" id="{8A7DD643-2ECA-E62A-F0AF-8A9F48C71F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4" name="Freeform 12">
                <a:extLst>
                  <a:ext uri="{FF2B5EF4-FFF2-40B4-BE49-F238E27FC236}">
                    <a16:creationId xmlns:a16="http://schemas.microsoft.com/office/drawing/2014/main" id="{3BCBA55D-D58F-29AA-F724-5EC3EB52A6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5" name="Freeform 13">
                <a:extLst>
                  <a:ext uri="{FF2B5EF4-FFF2-40B4-BE49-F238E27FC236}">
                    <a16:creationId xmlns:a16="http://schemas.microsoft.com/office/drawing/2014/main" id="{FBA9D159-1FF3-9573-7C33-C7AA7D176F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6" name="Freeform 14">
                <a:extLst>
                  <a:ext uri="{FF2B5EF4-FFF2-40B4-BE49-F238E27FC236}">
                    <a16:creationId xmlns:a16="http://schemas.microsoft.com/office/drawing/2014/main" id="{24817D38-D09D-B0F3-5A23-AF70C72A2D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7" name="Freeform 15">
                <a:extLst>
                  <a:ext uri="{FF2B5EF4-FFF2-40B4-BE49-F238E27FC236}">
                    <a16:creationId xmlns:a16="http://schemas.microsoft.com/office/drawing/2014/main" id="{6289760A-4143-7BDC-9DB7-DEB421A26D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8" name="Freeform 16">
                <a:extLst>
                  <a:ext uri="{FF2B5EF4-FFF2-40B4-BE49-F238E27FC236}">
                    <a16:creationId xmlns:a16="http://schemas.microsoft.com/office/drawing/2014/main" id="{B8C0BF80-88D8-0AF8-E9DD-E4C9C25E1F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">
              <a:extLst>
                <a:ext uri="{FF2B5EF4-FFF2-40B4-BE49-F238E27FC236}">
                  <a16:creationId xmlns:a16="http://schemas.microsoft.com/office/drawing/2014/main" id="{97191D1E-8443-9862-1952-B1FD0DD1BA9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" name="Rectangle 18">
                <a:extLst>
                  <a:ext uri="{FF2B5EF4-FFF2-40B4-BE49-F238E27FC236}">
                    <a16:creationId xmlns:a16="http://schemas.microsoft.com/office/drawing/2014/main" id="{3CF5C0B4-866A-D7B8-B40B-222FFA1B23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" name="Rectangle 19">
                <a:extLst>
                  <a:ext uri="{FF2B5EF4-FFF2-40B4-BE49-F238E27FC236}">
                    <a16:creationId xmlns:a16="http://schemas.microsoft.com/office/drawing/2014/main" id="{94BA9828-0E29-9B85-06BF-71550F1B87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" name="Rectangle 20">
                <a:extLst>
                  <a:ext uri="{FF2B5EF4-FFF2-40B4-BE49-F238E27FC236}">
                    <a16:creationId xmlns:a16="http://schemas.microsoft.com/office/drawing/2014/main" id="{7B19A5ED-F5A0-C82F-AE03-19F2769FEC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502F9856-65D9-D321-0211-91137332F3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22">
                <a:extLst>
                  <a:ext uri="{FF2B5EF4-FFF2-40B4-BE49-F238E27FC236}">
                    <a16:creationId xmlns:a16="http://schemas.microsoft.com/office/drawing/2014/main" id="{540C7703-14C8-87B3-A7C8-45ACE56309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" name="Rectangle 23">
                <a:extLst>
                  <a:ext uri="{FF2B5EF4-FFF2-40B4-BE49-F238E27FC236}">
                    <a16:creationId xmlns:a16="http://schemas.microsoft.com/office/drawing/2014/main" id="{4D6A2654-A53C-C465-24CB-26DAB2DCF2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FB2C4B87-8175-9271-A0DD-AE1B2CB0B6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" name="Rectangle 25">
                <a:extLst>
                  <a:ext uri="{FF2B5EF4-FFF2-40B4-BE49-F238E27FC236}">
                    <a16:creationId xmlns:a16="http://schemas.microsoft.com/office/drawing/2014/main" id="{258FD1DB-332F-F7EA-D80C-3F8A35A371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26">
                <a:extLst>
                  <a:ext uri="{FF2B5EF4-FFF2-40B4-BE49-F238E27FC236}">
                    <a16:creationId xmlns:a16="http://schemas.microsoft.com/office/drawing/2014/main" id="{92306152-90B0-A05B-0F46-58399C0C71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4" name="Rectangle 27">
                <a:extLst>
                  <a:ext uri="{FF2B5EF4-FFF2-40B4-BE49-F238E27FC236}">
                    <a16:creationId xmlns:a16="http://schemas.microsoft.com/office/drawing/2014/main" id="{50726681-89F3-84C0-513D-4A96E6C2ED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5" name="Rectangle 28">
                <a:extLst>
                  <a:ext uri="{FF2B5EF4-FFF2-40B4-BE49-F238E27FC236}">
                    <a16:creationId xmlns:a16="http://schemas.microsoft.com/office/drawing/2014/main" id="{9E51B1EF-0DA8-7DE0-5BE8-A4E1F33BD3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6" name="Rectangle 29">
                <a:extLst>
                  <a:ext uri="{FF2B5EF4-FFF2-40B4-BE49-F238E27FC236}">
                    <a16:creationId xmlns:a16="http://schemas.microsoft.com/office/drawing/2014/main" id="{6118F29F-D887-9266-3567-A4BC42A6DA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7" name="Rectangle 30">
                <a:extLst>
                  <a:ext uri="{FF2B5EF4-FFF2-40B4-BE49-F238E27FC236}">
                    <a16:creationId xmlns:a16="http://schemas.microsoft.com/office/drawing/2014/main" id="{C7048B09-B145-671E-4259-27FCD720EF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8" name="Rectangle 31">
                <a:extLst>
                  <a:ext uri="{FF2B5EF4-FFF2-40B4-BE49-F238E27FC236}">
                    <a16:creationId xmlns:a16="http://schemas.microsoft.com/office/drawing/2014/main" id="{E62112BC-F831-D40D-B162-DCDC16748B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9" name="Rectangle 32">
                <a:extLst>
                  <a:ext uri="{FF2B5EF4-FFF2-40B4-BE49-F238E27FC236}">
                    <a16:creationId xmlns:a16="http://schemas.microsoft.com/office/drawing/2014/main" id="{BF3CA285-3155-F345-003F-5A87EC5C96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0" name="Rectangle 33">
                <a:extLst>
                  <a:ext uri="{FF2B5EF4-FFF2-40B4-BE49-F238E27FC236}">
                    <a16:creationId xmlns:a16="http://schemas.microsoft.com/office/drawing/2014/main" id="{195600FC-AD0C-26F9-7B85-186A4668F2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1" name="Rectangle 34">
                <a:extLst>
                  <a:ext uri="{FF2B5EF4-FFF2-40B4-BE49-F238E27FC236}">
                    <a16:creationId xmlns:a16="http://schemas.microsoft.com/office/drawing/2014/main" id="{FCF6A41F-DCC8-549C-EAB1-B7E022D88A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2" name="Rectangle 35">
                <a:extLst>
                  <a:ext uri="{FF2B5EF4-FFF2-40B4-BE49-F238E27FC236}">
                    <a16:creationId xmlns:a16="http://schemas.microsoft.com/office/drawing/2014/main" id="{9E7DF079-D3B2-A5FC-AAB2-D05156A6AA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3" name="Rectangle 36">
                <a:extLst>
                  <a:ext uri="{FF2B5EF4-FFF2-40B4-BE49-F238E27FC236}">
                    <a16:creationId xmlns:a16="http://schemas.microsoft.com/office/drawing/2014/main" id="{772E9268-93A2-837B-94CB-BEB088D197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4" name="Rectangle 37">
                <a:extLst>
                  <a:ext uri="{FF2B5EF4-FFF2-40B4-BE49-F238E27FC236}">
                    <a16:creationId xmlns:a16="http://schemas.microsoft.com/office/drawing/2014/main" id="{2DFEE7F8-274C-9E7C-6794-FECA3CAB07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5" name="Rectangle 38">
                <a:extLst>
                  <a:ext uri="{FF2B5EF4-FFF2-40B4-BE49-F238E27FC236}">
                    <a16:creationId xmlns:a16="http://schemas.microsoft.com/office/drawing/2014/main" id="{9B23025E-38D2-4D27-61E9-0B3DF47887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6" name="Rectangle 39">
                <a:extLst>
                  <a:ext uri="{FF2B5EF4-FFF2-40B4-BE49-F238E27FC236}">
                    <a16:creationId xmlns:a16="http://schemas.microsoft.com/office/drawing/2014/main" id="{E6304E5C-2F2A-0C0D-4A98-B8C6D598CF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7" name="Rectangle 40">
                <a:extLst>
                  <a:ext uri="{FF2B5EF4-FFF2-40B4-BE49-F238E27FC236}">
                    <a16:creationId xmlns:a16="http://schemas.microsoft.com/office/drawing/2014/main" id="{E39F95D8-2ED8-FA51-1E2E-A54CC537CE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F9FA846E-1576-B52B-C408-81E1DC5793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9" name="Rectangle 42">
                <a:extLst>
                  <a:ext uri="{FF2B5EF4-FFF2-40B4-BE49-F238E27FC236}">
                    <a16:creationId xmlns:a16="http://schemas.microsoft.com/office/drawing/2014/main" id="{2A838345-8092-7292-1F1F-0A387863A8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0" name="Rectangle 43">
                <a:extLst>
                  <a:ext uri="{FF2B5EF4-FFF2-40B4-BE49-F238E27FC236}">
                    <a16:creationId xmlns:a16="http://schemas.microsoft.com/office/drawing/2014/main" id="{C38B4DBB-1FD0-81F1-7F44-42BA582402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1" name="Rectangle 44">
                <a:extLst>
                  <a:ext uri="{FF2B5EF4-FFF2-40B4-BE49-F238E27FC236}">
                    <a16:creationId xmlns:a16="http://schemas.microsoft.com/office/drawing/2014/main" id="{00F10884-497C-5CD7-1C55-8DD8AA84A8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2" name="Rectangle 45">
                <a:extLst>
                  <a:ext uri="{FF2B5EF4-FFF2-40B4-BE49-F238E27FC236}">
                    <a16:creationId xmlns:a16="http://schemas.microsoft.com/office/drawing/2014/main" id="{341D62AE-6694-FC0C-E811-50440E8E2A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3" name="Rectangle 46">
                <a:extLst>
                  <a:ext uri="{FF2B5EF4-FFF2-40B4-BE49-F238E27FC236}">
                    <a16:creationId xmlns:a16="http://schemas.microsoft.com/office/drawing/2014/main" id="{514FB746-B800-635C-590B-0996677333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4" name="Rectangle 47">
                <a:extLst>
                  <a:ext uri="{FF2B5EF4-FFF2-40B4-BE49-F238E27FC236}">
                    <a16:creationId xmlns:a16="http://schemas.microsoft.com/office/drawing/2014/main" id="{6ED5BDCF-DFA3-135E-72AF-097171AF63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5" name="Rectangle 48">
                <a:extLst>
                  <a:ext uri="{FF2B5EF4-FFF2-40B4-BE49-F238E27FC236}">
                    <a16:creationId xmlns:a16="http://schemas.microsoft.com/office/drawing/2014/main" id="{F80F5403-DA83-C01C-7E82-73192FE6CD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6" name="Rectangle 49">
                <a:extLst>
                  <a:ext uri="{FF2B5EF4-FFF2-40B4-BE49-F238E27FC236}">
                    <a16:creationId xmlns:a16="http://schemas.microsoft.com/office/drawing/2014/main" id="{80A079FB-0AA2-3B54-A528-4937CDA865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7" name="Rectangle 50">
                <a:extLst>
                  <a:ext uri="{FF2B5EF4-FFF2-40B4-BE49-F238E27FC236}">
                    <a16:creationId xmlns:a16="http://schemas.microsoft.com/office/drawing/2014/main" id="{3FCDBF80-E16A-62AF-1B61-FAA55E1127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8" name="Rectangle 51">
                <a:extLst>
                  <a:ext uri="{FF2B5EF4-FFF2-40B4-BE49-F238E27FC236}">
                    <a16:creationId xmlns:a16="http://schemas.microsoft.com/office/drawing/2014/main" id="{08585716-2E23-15E6-B6F4-87A5EB40CA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9" name="Rectangle 52">
                <a:extLst>
                  <a:ext uri="{FF2B5EF4-FFF2-40B4-BE49-F238E27FC236}">
                    <a16:creationId xmlns:a16="http://schemas.microsoft.com/office/drawing/2014/main" id="{3F6FB444-471A-EF0C-0BCF-0D91ECB365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0" name="Rectangle 53">
                <a:extLst>
                  <a:ext uri="{FF2B5EF4-FFF2-40B4-BE49-F238E27FC236}">
                    <a16:creationId xmlns:a16="http://schemas.microsoft.com/office/drawing/2014/main" id="{078B2841-0D09-3571-3155-6A4E5863A1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1" name="Rectangle 54">
                <a:extLst>
                  <a:ext uri="{FF2B5EF4-FFF2-40B4-BE49-F238E27FC236}">
                    <a16:creationId xmlns:a16="http://schemas.microsoft.com/office/drawing/2014/main" id="{76E42E89-E0BB-46F0-AA93-D1417B7607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2" name="Rectangle 55">
                <a:extLst>
                  <a:ext uri="{FF2B5EF4-FFF2-40B4-BE49-F238E27FC236}">
                    <a16:creationId xmlns:a16="http://schemas.microsoft.com/office/drawing/2014/main" id="{A5F0B1A2-9D6C-70D4-C85A-CDABAEBCD8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3" name="Rectangle 56">
                <a:extLst>
                  <a:ext uri="{FF2B5EF4-FFF2-40B4-BE49-F238E27FC236}">
                    <a16:creationId xmlns:a16="http://schemas.microsoft.com/office/drawing/2014/main" id="{769FA318-C415-A0AE-20FA-11616DF729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4" name="Rectangle 57">
                <a:extLst>
                  <a:ext uri="{FF2B5EF4-FFF2-40B4-BE49-F238E27FC236}">
                    <a16:creationId xmlns:a16="http://schemas.microsoft.com/office/drawing/2014/main" id="{17D23FBD-FB7A-3AA1-518D-343221EE69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5" name="Rectangle 58">
                <a:extLst>
                  <a:ext uri="{FF2B5EF4-FFF2-40B4-BE49-F238E27FC236}">
                    <a16:creationId xmlns:a16="http://schemas.microsoft.com/office/drawing/2014/main" id="{08C4662E-C40C-3685-DFE5-BC93B3F228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6" name="Rectangle 59">
                <a:extLst>
                  <a:ext uri="{FF2B5EF4-FFF2-40B4-BE49-F238E27FC236}">
                    <a16:creationId xmlns:a16="http://schemas.microsoft.com/office/drawing/2014/main" id="{FEC3A8E9-B496-F9C6-5160-ED767046CE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7" name="Rectangle 60">
                <a:extLst>
                  <a:ext uri="{FF2B5EF4-FFF2-40B4-BE49-F238E27FC236}">
                    <a16:creationId xmlns:a16="http://schemas.microsoft.com/office/drawing/2014/main" id="{2D5A501B-31CD-75B9-F748-50B10AFCD7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8" name="Rectangle 61">
                <a:extLst>
                  <a:ext uri="{FF2B5EF4-FFF2-40B4-BE49-F238E27FC236}">
                    <a16:creationId xmlns:a16="http://schemas.microsoft.com/office/drawing/2014/main" id="{1920E568-C816-1F61-C904-6D5A38AE4B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9" name="Rectangle 62">
                <a:extLst>
                  <a:ext uri="{FF2B5EF4-FFF2-40B4-BE49-F238E27FC236}">
                    <a16:creationId xmlns:a16="http://schemas.microsoft.com/office/drawing/2014/main" id="{AF342129-CDFA-F83C-FC6C-9967B6AE49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0" name="Rectangle 63">
                <a:extLst>
                  <a:ext uri="{FF2B5EF4-FFF2-40B4-BE49-F238E27FC236}">
                    <a16:creationId xmlns:a16="http://schemas.microsoft.com/office/drawing/2014/main" id="{B32667CC-C913-FEEA-D8CD-9F28F6B936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" name="Rectangle 64">
                <a:extLst>
                  <a:ext uri="{FF2B5EF4-FFF2-40B4-BE49-F238E27FC236}">
                    <a16:creationId xmlns:a16="http://schemas.microsoft.com/office/drawing/2014/main" id="{9F6E818C-C5DC-5CA3-460C-B5899B621F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" name="Rectangle 65">
                <a:extLst>
                  <a:ext uri="{FF2B5EF4-FFF2-40B4-BE49-F238E27FC236}">
                    <a16:creationId xmlns:a16="http://schemas.microsoft.com/office/drawing/2014/main" id="{150C1832-0095-FA59-FC96-451F599C98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3" name="Rectangle 66">
                <a:extLst>
                  <a:ext uri="{FF2B5EF4-FFF2-40B4-BE49-F238E27FC236}">
                    <a16:creationId xmlns:a16="http://schemas.microsoft.com/office/drawing/2014/main" id="{9394C681-BA31-69C6-B68F-3444D3DF7C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4" name="Rectangle 67">
                <a:extLst>
                  <a:ext uri="{FF2B5EF4-FFF2-40B4-BE49-F238E27FC236}">
                    <a16:creationId xmlns:a16="http://schemas.microsoft.com/office/drawing/2014/main" id="{52E5D1B4-D55A-2B73-F9FD-F37BC16B7E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5" name="Rectangle 68">
                <a:extLst>
                  <a:ext uri="{FF2B5EF4-FFF2-40B4-BE49-F238E27FC236}">
                    <a16:creationId xmlns:a16="http://schemas.microsoft.com/office/drawing/2014/main" id="{3BCB563F-6889-E752-92FC-33882FF55A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" name="Rectangle 69">
                <a:extLst>
                  <a:ext uri="{FF2B5EF4-FFF2-40B4-BE49-F238E27FC236}">
                    <a16:creationId xmlns:a16="http://schemas.microsoft.com/office/drawing/2014/main" id="{3F494929-C5AB-10EC-254D-DDB0787A9F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7" name="Rectangle 70">
                <a:extLst>
                  <a:ext uri="{FF2B5EF4-FFF2-40B4-BE49-F238E27FC236}">
                    <a16:creationId xmlns:a16="http://schemas.microsoft.com/office/drawing/2014/main" id="{FD66584C-F014-6554-AA74-0D0331C64B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8" name="Rectangle 71">
                <a:extLst>
                  <a:ext uri="{FF2B5EF4-FFF2-40B4-BE49-F238E27FC236}">
                    <a16:creationId xmlns:a16="http://schemas.microsoft.com/office/drawing/2014/main" id="{543BF29E-F0B4-5B66-8C71-01F1A2FFB4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9" name="Rectangle 72">
                <a:extLst>
                  <a:ext uri="{FF2B5EF4-FFF2-40B4-BE49-F238E27FC236}">
                    <a16:creationId xmlns:a16="http://schemas.microsoft.com/office/drawing/2014/main" id="{9CFBA6DB-5F17-0A84-0C71-366D8D9F38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0" name="Rectangle 73">
                <a:extLst>
                  <a:ext uri="{FF2B5EF4-FFF2-40B4-BE49-F238E27FC236}">
                    <a16:creationId xmlns:a16="http://schemas.microsoft.com/office/drawing/2014/main" id="{D5B6714D-84F3-3B39-657B-D8CD577B34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" name="Rectangle 74">
                <a:extLst>
                  <a:ext uri="{FF2B5EF4-FFF2-40B4-BE49-F238E27FC236}">
                    <a16:creationId xmlns:a16="http://schemas.microsoft.com/office/drawing/2014/main" id="{948BF80B-47DD-6ED6-1B94-CB7219F19F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" name="Rectangle 75">
                <a:extLst>
                  <a:ext uri="{FF2B5EF4-FFF2-40B4-BE49-F238E27FC236}">
                    <a16:creationId xmlns:a16="http://schemas.microsoft.com/office/drawing/2014/main" id="{740107AA-3DAE-B545-B274-94216F3B33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3" name="Rectangle 76">
                <a:extLst>
                  <a:ext uri="{FF2B5EF4-FFF2-40B4-BE49-F238E27FC236}">
                    <a16:creationId xmlns:a16="http://schemas.microsoft.com/office/drawing/2014/main" id="{AEC3C52B-CB7B-B20A-D4DB-9A909AB0CF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48" name="Rectangle 77">
                <a:extLst>
                  <a:ext uri="{FF2B5EF4-FFF2-40B4-BE49-F238E27FC236}">
                    <a16:creationId xmlns:a16="http://schemas.microsoft.com/office/drawing/2014/main" id="{2E90940F-2D38-F2D7-357B-C797FE1294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49" name="Rectangle 78">
                <a:extLst>
                  <a:ext uri="{FF2B5EF4-FFF2-40B4-BE49-F238E27FC236}">
                    <a16:creationId xmlns:a16="http://schemas.microsoft.com/office/drawing/2014/main" id="{8303E23E-34BE-B499-FB84-FFA28A8CEB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50" name="Rectangle 79">
                <a:extLst>
                  <a:ext uri="{FF2B5EF4-FFF2-40B4-BE49-F238E27FC236}">
                    <a16:creationId xmlns:a16="http://schemas.microsoft.com/office/drawing/2014/main" id="{083FCE5A-95B5-7BBC-50BB-B61EC9BB61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51" name="Rectangle 80">
                <a:extLst>
                  <a:ext uri="{FF2B5EF4-FFF2-40B4-BE49-F238E27FC236}">
                    <a16:creationId xmlns:a16="http://schemas.microsoft.com/office/drawing/2014/main" id="{AEDB5D70-16AE-4A5C-77F7-CCE1588DE4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52" name="Freeform 81">
                <a:extLst>
                  <a:ext uri="{FF2B5EF4-FFF2-40B4-BE49-F238E27FC236}">
                    <a16:creationId xmlns:a16="http://schemas.microsoft.com/office/drawing/2014/main" id="{F113708E-1F90-94D7-610F-1E4D2E6012D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3" name="Rectangle 82">
                <a:extLst>
                  <a:ext uri="{FF2B5EF4-FFF2-40B4-BE49-F238E27FC236}">
                    <a16:creationId xmlns:a16="http://schemas.microsoft.com/office/drawing/2014/main" id="{07646BC2-F9B7-35EC-2F49-73A5FB713B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54" name="Rectangle 83">
                <a:extLst>
                  <a:ext uri="{FF2B5EF4-FFF2-40B4-BE49-F238E27FC236}">
                    <a16:creationId xmlns:a16="http://schemas.microsoft.com/office/drawing/2014/main" id="{78778289-EC37-6737-1DF7-BCC615AD01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55" name="Rectangle 84">
                <a:extLst>
                  <a:ext uri="{FF2B5EF4-FFF2-40B4-BE49-F238E27FC236}">
                    <a16:creationId xmlns:a16="http://schemas.microsoft.com/office/drawing/2014/main" id="{AC766968-2654-B492-A657-4569F2E92E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56" name="Rectangle 85">
                <a:extLst>
                  <a:ext uri="{FF2B5EF4-FFF2-40B4-BE49-F238E27FC236}">
                    <a16:creationId xmlns:a16="http://schemas.microsoft.com/office/drawing/2014/main" id="{F341DF6F-16D2-6496-2746-BBC57F70C3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57" name="Rectangle 86">
                <a:extLst>
                  <a:ext uri="{FF2B5EF4-FFF2-40B4-BE49-F238E27FC236}">
                    <a16:creationId xmlns:a16="http://schemas.microsoft.com/office/drawing/2014/main" id="{1331515D-DF17-9B17-D48D-64B7B5371A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58" name="Rectangle 87">
                <a:extLst>
                  <a:ext uri="{FF2B5EF4-FFF2-40B4-BE49-F238E27FC236}">
                    <a16:creationId xmlns:a16="http://schemas.microsoft.com/office/drawing/2014/main" id="{4DC1337C-4FE1-3356-41A6-836229FADE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59" name="Rectangle 88">
                <a:extLst>
                  <a:ext uri="{FF2B5EF4-FFF2-40B4-BE49-F238E27FC236}">
                    <a16:creationId xmlns:a16="http://schemas.microsoft.com/office/drawing/2014/main" id="{0CC9602B-6206-6E26-E4D9-C2706059C9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60" name="Rectangle 89">
                <a:extLst>
                  <a:ext uri="{FF2B5EF4-FFF2-40B4-BE49-F238E27FC236}">
                    <a16:creationId xmlns:a16="http://schemas.microsoft.com/office/drawing/2014/main" id="{F361EFE8-87FE-EA95-3627-54DA6404F8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61" name="Rectangle 90">
                <a:extLst>
                  <a:ext uri="{FF2B5EF4-FFF2-40B4-BE49-F238E27FC236}">
                    <a16:creationId xmlns:a16="http://schemas.microsoft.com/office/drawing/2014/main" id="{10F6C5EA-61A7-951E-DD38-EF2EAAF86C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62" name="Rectangle 91">
                <a:extLst>
                  <a:ext uri="{FF2B5EF4-FFF2-40B4-BE49-F238E27FC236}">
                    <a16:creationId xmlns:a16="http://schemas.microsoft.com/office/drawing/2014/main" id="{79A40DD1-7385-C313-58EC-B728CF7903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63" name="Rectangle 92">
                <a:extLst>
                  <a:ext uri="{FF2B5EF4-FFF2-40B4-BE49-F238E27FC236}">
                    <a16:creationId xmlns:a16="http://schemas.microsoft.com/office/drawing/2014/main" id="{A4892C77-4D75-40DF-77E3-07D7F3C303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64" name="Rectangle 93">
                <a:extLst>
                  <a:ext uri="{FF2B5EF4-FFF2-40B4-BE49-F238E27FC236}">
                    <a16:creationId xmlns:a16="http://schemas.microsoft.com/office/drawing/2014/main" id="{D642C98F-D286-52F8-0577-1CB50B1647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65" name="Rectangle 94">
                <a:extLst>
                  <a:ext uri="{FF2B5EF4-FFF2-40B4-BE49-F238E27FC236}">
                    <a16:creationId xmlns:a16="http://schemas.microsoft.com/office/drawing/2014/main" id="{3CED697C-0018-716D-7D51-3C0AACB0F4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66" name="Rectangle 95">
                <a:extLst>
                  <a:ext uri="{FF2B5EF4-FFF2-40B4-BE49-F238E27FC236}">
                    <a16:creationId xmlns:a16="http://schemas.microsoft.com/office/drawing/2014/main" id="{04C78BF6-1161-EF0A-7014-6ADFC3DF40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67" name="Rectangle 96">
                <a:extLst>
                  <a:ext uri="{FF2B5EF4-FFF2-40B4-BE49-F238E27FC236}">
                    <a16:creationId xmlns:a16="http://schemas.microsoft.com/office/drawing/2014/main" id="{44B24E2C-43C0-435B-7A0A-F41CDA5449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68" name="Rectangle 97">
                <a:extLst>
                  <a:ext uri="{FF2B5EF4-FFF2-40B4-BE49-F238E27FC236}">
                    <a16:creationId xmlns:a16="http://schemas.microsoft.com/office/drawing/2014/main" id="{22610FB6-8B67-4FA8-FADA-76CF774986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69" name="Rectangle 98">
                <a:extLst>
                  <a:ext uri="{FF2B5EF4-FFF2-40B4-BE49-F238E27FC236}">
                    <a16:creationId xmlns:a16="http://schemas.microsoft.com/office/drawing/2014/main" id="{CB951677-BD3D-897F-E546-3F9D92F148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70" name="Rectangle 99">
                <a:extLst>
                  <a:ext uri="{FF2B5EF4-FFF2-40B4-BE49-F238E27FC236}">
                    <a16:creationId xmlns:a16="http://schemas.microsoft.com/office/drawing/2014/main" id="{C5EAAB87-D194-0225-4B57-65245C5C06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71" name="Rectangle 100">
                <a:extLst>
                  <a:ext uri="{FF2B5EF4-FFF2-40B4-BE49-F238E27FC236}">
                    <a16:creationId xmlns:a16="http://schemas.microsoft.com/office/drawing/2014/main" id="{E284915A-1873-1CF0-7C03-F5D873B57E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72" name="Rectangle 101">
                <a:extLst>
                  <a:ext uri="{FF2B5EF4-FFF2-40B4-BE49-F238E27FC236}">
                    <a16:creationId xmlns:a16="http://schemas.microsoft.com/office/drawing/2014/main" id="{DA2677C2-367D-B6A0-C198-55045E80F8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75" name="Rectangle 102">
                <a:extLst>
                  <a:ext uri="{FF2B5EF4-FFF2-40B4-BE49-F238E27FC236}">
                    <a16:creationId xmlns:a16="http://schemas.microsoft.com/office/drawing/2014/main" id="{DD604EAA-EE2B-174E-B99B-0CBB8BFC0B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76" name="Rectangle 103">
                <a:extLst>
                  <a:ext uri="{FF2B5EF4-FFF2-40B4-BE49-F238E27FC236}">
                    <a16:creationId xmlns:a16="http://schemas.microsoft.com/office/drawing/2014/main" id="{8EC596A4-9134-D356-4448-028047ACD9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77" name="Rectangle 104">
                <a:extLst>
                  <a:ext uri="{FF2B5EF4-FFF2-40B4-BE49-F238E27FC236}">
                    <a16:creationId xmlns:a16="http://schemas.microsoft.com/office/drawing/2014/main" id="{391FC74B-00BD-2229-8D32-766062EAE4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78" name="Rectangle 105">
                <a:extLst>
                  <a:ext uri="{FF2B5EF4-FFF2-40B4-BE49-F238E27FC236}">
                    <a16:creationId xmlns:a16="http://schemas.microsoft.com/office/drawing/2014/main" id="{3FAAAA93-7A5F-0F80-D92E-E58CF0260E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79" name="Rectangle 106">
                <a:extLst>
                  <a:ext uri="{FF2B5EF4-FFF2-40B4-BE49-F238E27FC236}">
                    <a16:creationId xmlns:a16="http://schemas.microsoft.com/office/drawing/2014/main" id="{52DC20C2-AC47-686C-9FA5-9BA9C2CBED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80" name="Rectangle 107">
                <a:extLst>
                  <a:ext uri="{FF2B5EF4-FFF2-40B4-BE49-F238E27FC236}">
                    <a16:creationId xmlns:a16="http://schemas.microsoft.com/office/drawing/2014/main" id="{3BC60B77-1C94-1A79-7F89-1FF0751426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81" name="Rectangle 108">
                <a:extLst>
                  <a:ext uri="{FF2B5EF4-FFF2-40B4-BE49-F238E27FC236}">
                    <a16:creationId xmlns:a16="http://schemas.microsoft.com/office/drawing/2014/main" id="{0DAB3361-B792-61AF-E2C3-03A80DC284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82" name="Rectangle 109">
                <a:extLst>
                  <a:ext uri="{FF2B5EF4-FFF2-40B4-BE49-F238E27FC236}">
                    <a16:creationId xmlns:a16="http://schemas.microsoft.com/office/drawing/2014/main" id="{48D8FCA2-C9C2-19FE-FE52-D6FC51F74E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83" name="Rectangle 110">
                <a:extLst>
                  <a:ext uri="{FF2B5EF4-FFF2-40B4-BE49-F238E27FC236}">
                    <a16:creationId xmlns:a16="http://schemas.microsoft.com/office/drawing/2014/main" id="{136A3279-439B-17C7-E31E-EFC7E964FB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84" name="Rectangle 111">
                <a:extLst>
                  <a:ext uri="{FF2B5EF4-FFF2-40B4-BE49-F238E27FC236}">
                    <a16:creationId xmlns:a16="http://schemas.microsoft.com/office/drawing/2014/main" id="{3412AEDA-E64B-E2B4-B075-8FE8C9C649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85" name="Rectangle 112">
                <a:extLst>
                  <a:ext uri="{FF2B5EF4-FFF2-40B4-BE49-F238E27FC236}">
                    <a16:creationId xmlns:a16="http://schemas.microsoft.com/office/drawing/2014/main" id="{0F5A7133-73B9-1929-50E8-652B84C591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86" name="Rectangle 113">
                <a:extLst>
                  <a:ext uri="{FF2B5EF4-FFF2-40B4-BE49-F238E27FC236}">
                    <a16:creationId xmlns:a16="http://schemas.microsoft.com/office/drawing/2014/main" id="{6E7D922E-61E4-CFE6-9D49-9D1811AD20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87" name="Rectangle 114">
                <a:extLst>
                  <a:ext uri="{FF2B5EF4-FFF2-40B4-BE49-F238E27FC236}">
                    <a16:creationId xmlns:a16="http://schemas.microsoft.com/office/drawing/2014/main" id="{79DC4DA8-AFC1-A06B-A9F6-E864E78E46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88" name="Rectangle 115">
                <a:extLst>
                  <a:ext uri="{FF2B5EF4-FFF2-40B4-BE49-F238E27FC236}">
                    <a16:creationId xmlns:a16="http://schemas.microsoft.com/office/drawing/2014/main" id="{003484CB-D608-326F-A050-D88A9BA9B5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89" name="Rectangle 116">
                <a:extLst>
                  <a:ext uri="{FF2B5EF4-FFF2-40B4-BE49-F238E27FC236}">
                    <a16:creationId xmlns:a16="http://schemas.microsoft.com/office/drawing/2014/main" id="{2FD665E4-DCB3-D1FC-58AF-B5900B6479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90" name="Rectangle 117">
                <a:extLst>
                  <a:ext uri="{FF2B5EF4-FFF2-40B4-BE49-F238E27FC236}">
                    <a16:creationId xmlns:a16="http://schemas.microsoft.com/office/drawing/2014/main" id="{EEFD5648-4534-33FD-CAF0-76D3BF416A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91" name="Rectangle 118">
                <a:extLst>
                  <a:ext uri="{FF2B5EF4-FFF2-40B4-BE49-F238E27FC236}">
                    <a16:creationId xmlns:a16="http://schemas.microsoft.com/office/drawing/2014/main" id="{C4742009-8D69-864D-FA74-2C1969015A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92" name="Rectangle 119">
                <a:extLst>
                  <a:ext uri="{FF2B5EF4-FFF2-40B4-BE49-F238E27FC236}">
                    <a16:creationId xmlns:a16="http://schemas.microsoft.com/office/drawing/2014/main" id="{0BA7CA9E-AFBB-C817-E12C-C755EFBC44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93" name="Rectangle 120">
                <a:extLst>
                  <a:ext uri="{FF2B5EF4-FFF2-40B4-BE49-F238E27FC236}">
                    <a16:creationId xmlns:a16="http://schemas.microsoft.com/office/drawing/2014/main" id="{13E4D114-DC68-8A71-FD05-A6FFD3D6CA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94" name="Rectangle 121">
                <a:extLst>
                  <a:ext uri="{FF2B5EF4-FFF2-40B4-BE49-F238E27FC236}">
                    <a16:creationId xmlns:a16="http://schemas.microsoft.com/office/drawing/2014/main" id="{7D80DB9D-58B0-B662-AF38-907D722843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95" name="Rectangle 122">
                <a:extLst>
                  <a:ext uri="{FF2B5EF4-FFF2-40B4-BE49-F238E27FC236}">
                    <a16:creationId xmlns:a16="http://schemas.microsoft.com/office/drawing/2014/main" id="{AC54E72A-703B-0FF4-922D-21D9D7F931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96" name="Rectangle 123">
                <a:extLst>
                  <a:ext uri="{FF2B5EF4-FFF2-40B4-BE49-F238E27FC236}">
                    <a16:creationId xmlns:a16="http://schemas.microsoft.com/office/drawing/2014/main" id="{184D2DD3-EF7A-F437-D022-A8736D9EF4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97" name="Rectangle 124">
                <a:extLst>
                  <a:ext uri="{FF2B5EF4-FFF2-40B4-BE49-F238E27FC236}">
                    <a16:creationId xmlns:a16="http://schemas.microsoft.com/office/drawing/2014/main" id="{642E69B7-B1F3-95B2-43E0-9FF245B32D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98" name="Rectangle 125">
                <a:extLst>
                  <a:ext uri="{FF2B5EF4-FFF2-40B4-BE49-F238E27FC236}">
                    <a16:creationId xmlns:a16="http://schemas.microsoft.com/office/drawing/2014/main" id="{3E88BA20-3771-9FE0-E80B-D87CE68AD1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499" name="Rectangle 126">
                <a:extLst>
                  <a:ext uri="{FF2B5EF4-FFF2-40B4-BE49-F238E27FC236}">
                    <a16:creationId xmlns:a16="http://schemas.microsoft.com/office/drawing/2014/main" id="{9C107DDB-2D76-743E-9C8E-B285397DCE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00" name="Rectangle 127">
                <a:extLst>
                  <a:ext uri="{FF2B5EF4-FFF2-40B4-BE49-F238E27FC236}">
                    <a16:creationId xmlns:a16="http://schemas.microsoft.com/office/drawing/2014/main" id="{399EB723-CBFA-E02F-94F3-558475BD72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01" name="Rectangle 128">
                <a:extLst>
                  <a:ext uri="{FF2B5EF4-FFF2-40B4-BE49-F238E27FC236}">
                    <a16:creationId xmlns:a16="http://schemas.microsoft.com/office/drawing/2014/main" id="{083A7617-F148-891B-DD97-0C61AC3C38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02" name="Rectangle 129">
                <a:extLst>
                  <a:ext uri="{FF2B5EF4-FFF2-40B4-BE49-F238E27FC236}">
                    <a16:creationId xmlns:a16="http://schemas.microsoft.com/office/drawing/2014/main" id="{100A9D3D-371B-9471-4C03-C4B7DFA871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03" name="Rectangle 130">
                <a:extLst>
                  <a:ext uri="{FF2B5EF4-FFF2-40B4-BE49-F238E27FC236}">
                    <a16:creationId xmlns:a16="http://schemas.microsoft.com/office/drawing/2014/main" id="{2D2DDEA5-515C-D089-B761-854FCEE090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04" name="Rectangle 131">
                <a:extLst>
                  <a:ext uri="{FF2B5EF4-FFF2-40B4-BE49-F238E27FC236}">
                    <a16:creationId xmlns:a16="http://schemas.microsoft.com/office/drawing/2014/main" id="{4830F0BD-00B2-8761-90A1-F90B43791F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05" name="Rectangle 132">
                <a:extLst>
                  <a:ext uri="{FF2B5EF4-FFF2-40B4-BE49-F238E27FC236}">
                    <a16:creationId xmlns:a16="http://schemas.microsoft.com/office/drawing/2014/main" id="{BD564B79-E3ED-7D60-E0C6-945E88CBEB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06" name="Rectangle 133">
                <a:extLst>
                  <a:ext uri="{FF2B5EF4-FFF2-40B4-BE49-F238E27FC236}">
                    <a16:creationId xmlns:a16="http://schemas.microsoft.com/office/drawing/2014/main" id="{459623B4-4991-CE80-5645-4F9EE2293A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07" name="Rectangle 134">
                <a:extLst>
                  <a:ext uri="{FF2B5EF4-FFF2-40B4-BE49-F238E27FC236}">
                    <a16:creationId xmlns:a16="http://schemas.microsoft.com/office/drawing/2014/main" id="{441F2778-01C4-E612-8789-BDD3A5FCEA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08" name="Rectangle 135">
                <a:extLst>
                  <a:ext uri="{FF2B5EF4-FFF2-40B4-BE49-F238E27FC236}">
                    <a16:creationId xmlns:a16="http://schemas.microsoft.com/office/drawing/2014/main" id="{93272A54-ED4C-C8FE-BE2C-8978F61DE0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09" name="Rectangle 136">
                <a:extLst>
                  <a:ext uri="{FF2B5EF4-FFF2-40B4-BE49-F238E27FC236}">
                    <a16:creationId xmlns:a16="http://schemas.microsoft.com/office/drawing/2014/main" id="{D06E501E-786F-59A4-2017-DDB3AA0BE3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10" name="Rectangle 137">
                <a:extLst>
                  <a:ext uri="{FF2B5EF4-FFF2-40B4-BE49-F238E27FC236}">
                    <a16:creationId xmlns:a16="http://schemas.microsoft.com/office/drawing/2014/main" id="{CD6959A8-9DDC-59E2-D0FA-2FAB030D68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11" name="Freeform 138">
                <a:extLst>
                  <a:ext uri="{FF2B5EF4-FFF2-40B4-BE49-F238E27FC236}">
                    <a16:creationId xmlns:a16="http://schemas.microsoft.com/office/drawing/2014/main" id="{978FF8C4-01F4-AF58-62BC-FE2DC83E57A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2" name="Freeform 139">
                <a:extLst>
                  <a:ext uri="{FF2B5EF4-FFF2-40B4-BE49-F238E27FC236}">
                    <a16:creationId xmlns:a16="http://schemas.microsoft.com/office/drawing/2014/main" id="{3017499B-C79B-B8D8-E99C-531AE1DD6D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3" name="Freeform 140">
                <a:extLst>
                  <a:ext uri="{FF2B5EF4-FFF2-40B4-BE49-F238E27FC236}">
                    <a16:creationId xmlns:a16="http://schemas.microsoft.com/office/drawing/2014/main" id="{74702B48-E20A-58A1-5595-922B96F15E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4" name="Freeform 141">
                <a:extLst>
                  <a:ext uri="{FF2B5EF4-FFF2-40B4-BE49-F238E27FC236}">
                    <a16:creationId xmlns:a16="http://schemas.microsoft.com/office/drawing/2014/main" id="{A0AE78F4-3286-504C-65F7-871B838326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5" name="Freeform 142">
                <a:extLst>
                  <a:ext uri="{FF2B5EF4-FFF2-40B4-BE49-F238E27FC236}">
                    <a16:creationId xmlns:a16="http://schemas.microsoft.com/office/drawing/2014/main" id="{BEA760B5-9EF2-C1A6-7E31-15C74A91BC6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6" name="Freeform 143">
                <a:extLst>
                  <a:ext uri="{FF2B5EF4-FFF2-40B4-BE49-F238E27FC236}">
                    <a16:creationId xmlns:a16="http://schemas.microsoft.com/office/drawing/2014/main" id="{073072B7-29A8-56C6-BFDD-6A1F28840D5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7" name="Freeform 144">
                <a:extLst>
                  <a:ext uri="{FF2B5EF4-FFF2-40B4-BE49-F238E27FC236}">
                    <a16:creationId xmlns:a16="http://schemas.microsoft.com/office/drawing/2014/main" id="{C1A31019-603C-C744-0AC5-896962720E4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8" name="Freeform 145">
                <a:extLst>
                  <a:ext uri="{FF2B5EF4-FFF2-40B4-BE49-F238E27FC236}">
                    <a16:creationId xmlns:a16="http://schemas.microsoft.com/office/drawing/2014/main" id="{AE52B71E-D46E-9F31-62F4-1B1F12FB4FF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9" name="Freeform 146">
                <a:extLst>
                  <a:ext uri="{FF2B5EF4-FFF2-40B4-BE49-F238E27FC236}">
                    <a16:creationId xmlns:a16="http://schemas.microsoft.com/office/drawing/2014/main" id="{70562EB2-BB5B-77F5-488F-E08DF690FE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0" name="Rectangle 147">
                <a:extLst>
                  <a:ext uri="{FF2B5EF4-FFF2-40B4-BE49-F238E27FC236}">
                    <a16:creationId xmlns:a16="http://schemas.microsoft.com/office/drawing/2014/main" id="{689AFC7B-2C5B-4929-1AC7-9529139D20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21" name="Rectangle 148">
                <a:extLst>
                  <a:ext uri="{FF2B5EF4-FFF2-40B4-BE49-F238E27FC236}">
                    <a16:creationId xmlns:a16="http://schemas.microsoft.com/office/drawing/2014/main" id="{8DC70B38-9039-37D3-68D8-9C2C88ACC8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522" name="Freeform 149">
                <a:extLst>
                  <a:ext uri="{FF2B5EF4-FFF2-40B4-BE49-F238E27FC236}">
                    <a16:creationId xmlns:a16="http://schemas.microsoft.com/office/drawing/2014/main" id="{31C65D44-508B-A2EC-F4E2-A48FEA8F07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3" name="Freeform 150">
                <a:extLst>
                  <a:ext uri="{FF2B5EF4-FFF2-40B4-BE49-F238E27FC236}">
                    <a16:creationId xmlns:a16="http://schemas.microsoft.com/office/drawing/2014/main" id="{4C10E3A8-3BD4-4BA8-9774-2F7EAA82BB9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4" name="Freeform 151">
                <a:extLst>
                  <a:ext uri="{FF2B5EF4-FFF2-40B4-BE49-F238E27FC236}">
                    <a16:creationId xmlns:a16="http://schemas.microsoft.com/office/drawing/2014/main" id="{43DB3588-0D82-4448-A04D-F8BF1B0FB4B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6525" name="Oval 152">
                <a:extLst>
                  <a:ext uri="{FF2B5EF4-FFF2-40B4-BE49-F238E27FC236}">
                    <a16:creationId xmlns:a16="http://schemas.microsoft.com/office/drawing/2014/main" id="{D1D02237-A4B4-03B2-A31A-B720BCDE4B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564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64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6539" name="Rectangle 155">
            <a:extLst>
              <a:ext uri="{FF2B5EF4-FFF2-40B4-BE49-F238E27FC236}">
                <a16:creationId xmlns:a16="http://schemas.microsoft.com/office/drawing/2014/main" id="{BF6F27AE-84D4-A98B-C3A3-9C23265D707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540" name="Rectangle 156">
            <a:extLst>
              <a:ext uri="{FF2B5EF4-FFF2-40B4-BE49-F238E27FC236}">
                <a16:creationId xmlns:a16="http://schemas.microsoft.com/office/drawing/2014/main" id="{CE770E77-1925-DBB2-DCDF-CEDB27DAEE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541" name="Rectangle 157">
            <a:extLst>
              <a:ext uri="{FF2B5EF4-FFF2-40B4-BE49-F238E27FC236}">
                <a16:creationId xmlns:a16="http://schemas.microsoft.com/office/drawing/2014/main" id="{2DE09585-1E60-1FE0-E339-53315B5DA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646F7C3C-7B7C-49E5-8C6C-F2FF23439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5840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9CE4C9E7-CB9E-F595-19B4-27BE4A2DF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628C8E25-6036-7AE2-BB2C-96FE7E3DA2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3C06136C-3677-D4F6-BF1E-DF1B5AA36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8156E-F6DE-46FE-B6F3-F0DDFBE9A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456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40477770-EAF3-8B85-8499-AD9DB2DDE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F78FF4DE-9BB0-9010-E4A8-409C02213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59F0478E-925E-5C8F-B766-5E16D5CF9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FE266-8365-4523-A2A8-C285D0892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763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EEAEB22E-C337-0A46-0B07-B56629217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3F8EEEF8-C354-F92E-3E7B-C38D373EE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08122A59-B974-E0FB-672A-694919D23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5EDAC-DBB8-4371-A6B7-FB8577EE8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231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>
            <a:extLst>
              <a:ext uri="{FF2B5EF4-FFF2-40B4-BE49-F238E27FC236}">
                <a16:creationId xmlns:a16="http://schemas.microsoft.com/office/drawing/2014/main" id="{CD515770-892B-F8C7-770B-14011665A9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55">
            <a:extLst>
              <a:ext uri="{FF2B5EF4-FFF2-40B4-BE49-F238E27FC236}">
                <a16:creationId xmlns:a16="http://schemas.microsoft.com/office/drawing/2014/main" id="{2DBCCEF1-91C8-5944-D4DE-E526E8AFA6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56">
            <a:extLst>
              <a:ext uri="{FF2B5EF4-FFF2-40B4-BE49-F238E27FC236}">
                <a16:creationId xmlns:a16="http://schemas.microsoft.com/office/drawing/2014/main" id="{87B0D876-4E12-EEE1-7D64-AFAC35A86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B1C04-4A58-4FF3-B96E-D145CEF97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216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id="{CEC45C5F-2C61-10D1-A7B7-2A693C80A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id="{0AFC6E63-B931-CBA8-4D3D-2522D2EA8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id="{36A7940C-0A8F-C414-9130-55163CD03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888E2-840D-4893-8907-1A36506C8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47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C72C01-6361-053F-7E3C-FF4EA7486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759E23-3ABC-2E6E-6120-1BD2E63D1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158E75-68B8-E1EF-46F2-08CE22885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41CD3-6D7B-4272-AFFB-4AAADD25A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6826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>
            <a:extLst>
              <a:ext uri="{FF2B5EF4-FFF2-40B4-BE49-F238E27FC236}">
                <a16:creationId xmlns:a16="http://schemas.microsoft.com/office/drawing/2014/main" id="{752CDB5D-96E3-FCCA-B2FE-D85E5BF3B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55">
            <a:extLst>
              <a:ext uri="{FF2B5EF4-FFF2-40B4-BE49-F238E27FC236}">
                <a16:creationId xmlns:a16="http://schemas.microsoft.com/office/drawing/2014/main" id="{9133EF73-CD8B-5A9B-F736-839FD5C7B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6">
            <a:extLst>
              <a:ext uri="{FF2B5EF4-FFF2-40B4-BE49-F238E27FC236}">
                <a16:creationId xmlns:a16="http://schemas.microsoft.com/office/drawing/2014/main" id="{5290FBE9-958E-70EE-7C11-BFD949795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C3B80-C6C5-4B7E-AAD3-6B2800F13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2639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9901596C-D766-926C-BAEC-7523F805E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2889C359-A08B-94B2-ADE5-D5AD4B83E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CA457AE9-962F-64AD-57CE-C4989D839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DA2C4-BD82-4506-8FD8-BF7012199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833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CC2BB1F0-D873-01CF-C0CC-D5FEC0719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3AF7413B-2616-0EAF-8DAE-22E579B22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D88EE1DD-57D6-29D8-8C07-37038EC141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A1706-A284-450A-BE13-B69FEEE81C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9355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9D90C2A0-34A3-4F8C-9884-143FB4744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CE683EB6-FD6B-4E0B-8DD4-247E20EC8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5FF1FDB2-6BB1-4637-4591-6DD12A7FE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1F853-E21F-4523-A3A1-14749F590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717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D6AC7EE9-9F7B-8318-3E46-EB943C254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87D04F10-7AD0-925A-FA34-13712A11A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9FAA38CF-7086-57F7-8EAB-939CA1FFB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2C6C2-5FF6-474C-A7FD-BFC181F26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1628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E2AAE906-535D-B8D5-1571-8BC2F5678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49191353-14C3-D65A-2525-09268D1FE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AD08010D-1890-B2D7-CA47-A263FE20A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6BDF7-404B-41EC-BFE1-49B5CA4C0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3371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18A9B0C-AA2B-2D71-ACAB-D0D151CAC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0B81C3-2419-91C4-400E-07A374A6F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DCFA26-B8C9-7D3D-D68F-F4E635B63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A5396-072A-44CD-BF4C-BD54615AA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7280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297172-630D-7BC5-1F98-FD82CBFDE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31B259-AD77-557A-CAED-D64B3DC82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C08D2F-58D5-459F-84B2-4AE793EB4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DFD2C-1865-4FA1-B51F-B338D5E01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6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4A3B0D-FECD-0D24-1749-3B92360CF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8AE80A-DB45-86A3-4216-40C3B8B484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42D980-426B-9D5C-BA89-165A49E92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9A595-25F3-445F-B96A-2CDA0F4F3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1987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A279EB-5AED-27CF-5AB5-7E8035749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A21BF9-4735-271A-856B-99476372E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EEDE1A-0D07-B948-01CA-A53891E5D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9FE8C-8512-464F-8140-75FC5DB0B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05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253BD-C879-D0FF-57AD-9FE4EBC6E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67581F-588A-EB53-755A-AC1A8B625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5BD48-A6D7-A138-5FBC-0F03BD8D1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F406C-5AB2-4CDA-AF99-D37E967F9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0814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EA825F-CD92-7D2B-AE3D-0CAE8C597D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D71C1E-6610-13B8-E470-533CAE1CE5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E6F595-3EAD-CBF1-2DE2-335BB398A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BED4A-C772-4408-AC4A-8265C2DC2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0777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044226-87EA-1D1A-F810-3DCD57064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2B557F-A52A-C516-DC26-4A2387265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5865C1-16BC-935C-92F0-D3810469B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042DD-696F-469A-8FA0-5E9AB26C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3740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D25A81-23CB-44F8-FA0A-25C526BB68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689885-F921-CAE4-0324-D53EDC62A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398A4C-6659-2D8A-C28E-D9244AB08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D5603-F215-48CA-983B-5816FE937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1606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C1C2A-9DEA-52A0-F3E9-2170E9FCE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08FD4-E56F-7DF5-E92E-B5A677408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B7794F-8B5A-6DF4-B796-DE3EA8BAB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FFB6A-512E-4670-B87F-0827EA965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2032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3345A-5B75-99E5-45CB-645BE3B22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4A643-4F20-74E4-78A0-A710BAAC3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8043A-04A6-48BB-52CA-D2160A954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B8E40-BF3C-45D7-AF63-6CA3E1D82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0648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E06FC0-7345-E679-261B-A1EF0BF18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06704-28E4-D806-84A8-99A15DE1B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D97D37-A584-6F0C-C7EA-43E6CC0D8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38F58-B95C-4912-849F-D9952F1DC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559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21AEA-6F64-847F-A827-595C0FF24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A9A78-4FB0-DE20-8B27-5588F4B87B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A6654C-E1DD-E6EB-86E0-79CFC33DF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8249B-6EBE-4E34-ACD7-D16C1AA89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5535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DD7075-115D-C4B1-8E54-F80FA2830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CE8B88D-4279-35D7-1B81-D274FB6D1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E89B671-84E8-D80D-E89F-9C418B518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01C05-5B1F-4BF3-B9BB-CFA63DF7B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57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1476C8-EED6-0DB4-2B4A-6517DBF48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4D3F9-4015-148D-E285-EDC65BBE7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15958-5569-61FF-F7FE-ED0E48603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8ABA8-A682-495F-A9EF-116E3A691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92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70DA8D-D947-77B0-1973-7C14C1606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7477C7-D932-DB77-8A8B-41609A7B5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50C6B3-5C5E-8BF7-B5C6-84768EC75B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F7896E-A080-13D8-E592-C146F3B8C4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F4DF68-16C6-B940-11B3-AC897D3820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FF3D728-9F53-4807-BE95-E488C88FB5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5AEA2EB0-E3C2-7118-479E-F8041AC24211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9699" name="Rectangle 3">
              <a:extLst>
                <a:ext uri="{FF2B5EF4-FFF2-40B4-BE49-F238E27FC236}">
                  <a16:creationId xmlns:a16="http://schemas.microsoft.com/office/drawing/2014/main" id="{641B10E4-B536-6635-6FD3-1483E5CEBAD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00" name="Oval 4">
              <a:extLst>
                <a:ext uri="{FF2B5EF4-FFF2-40B4-BE49-F238E27FC236}">
                  <a16:creationId xmlns:a16="http://schemas.microsoft.com/office/drawing/2014/main" id="{FDED83DE-5004-A8DF-4949-64824930EC7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01" name="Rectangle 5">
              <a:extLst>
                <a:ext uri="{FF2B5EF4-FFF2-40B4-BE49-F238E27FC236}">
                  <a16:creationId xmlns:a16="http://schemas.microsoft.com/office/drawing/2014/main" id="{F8E91DD5-DC7B-DACB-610E-80DD6E10FEA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02" name="Freeform 6">
              <a:extLst>
                <a:ext uri="{FF2B5EF4-FFF2-40B4-BE49-F238E27FC236}">
                  <a16:creationId xmlns:a16="http://schemas.microsoft.com/office/drawing/2014/main" id="{1ADEE001-97E2-E0DC-02A2-62D2B308E274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03" name="Rectangle 7">
              <a:extLst>
                <a:ext uri="{FF2B5EF4-FFF2-40B4-BE49-F238E27FC236}">
                  <a16:creationId xmlns:a16="http://schemas.microsoft.com/office/drawing/2014/main" id="{7BE03CA4-57F4-D95C-1E79-B5343DDCE15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04" name="Rectangle 8">
              <a:extLst>
                <a:ext uri="{FF2B5EF4-FFF2-40B4-BE49-F238E27FC236}">
                  <a16:creationId xmlns:a16="http://schemas.microsoft.com/office/drawing/2014/main" id="{258B2391-2722-0B23-2571-5C040BB3686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21EA1D21-0330-57B3-7FE6-F74D106DC45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2099D829-42B5-CF23-F2A4-3054F693876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2F995F2D-654B-682D-F30F-0FCCA29406B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08" name="Freeform 12">
              <a:extLst>
                <a:ext uri="{FF2B5EF4-FFF2-40B4-BE49-F238E27FC236}">
                  <a16:creationId xmlns:a16="http://schemas.microsoft.com/office/drawing/2014/main" id="{2DA5CF88-7C7E-3A92-B032-D8728295ADE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09" name="Freeform 13">
              <a:extLst>
                <a:ext uri="{FF2B5EF4-FFF2-40B4-BE49-F238E27FC236}">
                  <a16:creationId xmlns:a16="http://schemas.microsoft.com/office/drawing/2014/main" id="{88B74D7E-5DD4-147E-EFB7-C51AD20DA52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10" name="Freeform 14">
              <a:extLst>
                <a:ext uri="{FF2B5EF4-FFF2-40B4-BE49-F238E27FC236}">
                  <a16:creationId xmlns:a16="http://schemas.microsoft.com/office/drawing/2014/main" id="{153014F9-B935-F430-A3B5-A43F61B5FDE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11" name="Freeform 15">
              <a:extLst>
                <a:ext uri="{FF2B5EF4-FFF2-40B4-BE49-F238E27FC236}">
                  <a16:creationId xmlns:a16="http://schemas.microsoft.com/office/drawing/2014/main" id="{940F4F6E-5FEF-7EEA-7E20-01177B1B85A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12" name="Freeform 16">
              <a:extLst>
                <a:ext uri="{FF2B5EF4-FFF2-40B4-BE49-F238E27FC236}">
                  <a16:creationId xmlns:a16="http://schemas.microsoft.com/office/drawing/2014/main" id="{BB05862F-95C4-7D08-8521-39FC2C04EDD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13" name="Freeform 17">
              <a:extLst>
                <a:ext uri="{FF2B5EF4-FFF2-40B4-BE49-F238E27FC236}">
                  <a16:creationId xmlns:a16="http://schemas.microsoft.com/office/drawing/2014/main" id="{304C776D-AB66-BB59-246F-200068C0566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14" name="Freeform 18">
              <a:extLst>
                <a:ext uri="{FF2B5EF4-FFF2-40B4-BE49-F238E27FC236}">
                  <a16:creationId xmlns:a16="http://schemas.microsoft.com/office/drawing/2014/main" id="{D28330B1-519D-4CC5-0B19-8B6366106D2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15" name="Freeform 19">
              <a:extLst>
                <a:ext uri="{FF2B5EF4-FFF2-40B4-BE49-F238E27FC236}">
                  <a16:creationId xmlns:a16="http://schemas.microsoft.com/office/drawing/2014/main" id="{4E8D3978-8E2C-F696-302D-461B22E874B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16" name="Freeform 20">
              <a:extLst>
                <a:ext uri="{FF2B5EF4-FFF2-40B4-BE49-F238E27FC236}">
                  <a16:creationId xmlns:a16="http://schemas.microsoft.com/office/drawing/2014/main" id="{F9C9F4A3-4C11-8096-13E2-F839FC07141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17" name="Freeform 21">
              <a:extLst>
                <a:ext uri="{FF2B5EF4-FFF2-40B4-BE49-F238E27FC236}">
                  <a16:creationId xmlns:a16="http://schemas.microsoft.com/office/drawing/2014/main" id="{F50B84E0-4865-2F48-F18C-0DD6D71CF00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18" name="Freeform 22">
              <a:extLst>
                <a:ext uri="{FF2B5EF4-FFF2-40B4-BE49-F238E27FC236}">
                  <a16:creationId xmlns:a16="http://schemas.microsoft.com/office/drawing/2014/main" id="{3194104E-4636-C46D-EAE6-44B46AE484E6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19" name="Freeform 23">
              <a:extLst>
                <a:ext uri="{FF2B5EF4-FFF2-40B4-BE49-F238E27FC236}">
                  <a16:creationId xmlns:a16="http://schemas.microsoft.com/office/drawing/2014/main" id="{511E65D7-9529-DA68-F728-66FFB066AAC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20" name="Freeform 24">
              <a:extLst>
                <a:ext uri="{FF2B5EF4-FFF2-40B4-BE49-F238E27FC236}">
                  <a16:creationId xmlns:a16="http://schemas.microsoft.com/office/drawing/2014/main" id="{EB4A59AF-C032-5B46-B2A2-36A1A4FAEFEC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21" name="Freeform 25">
              <a:extLst>
                <a:ext uri="{FF2B5EF4-FFF2-40B4-BE49-F238E27FC236}">
                  <a16:creationId xmlns:a16="http://schemas.microsoft.com/office/drawing/2014/main" id="{52F92FAE-D327-B5DC-D8B5-5E0D50E8D48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22" name="Freeform 26">
              <a:extLst>
                <a:ext uri="{FF2B5EF4-FFF2-40B4-BE49-F238E27FC236}">
                  <a16:creationId xmlns:a16="http://schemas.microsoft.com/office/drawing/2014/main" id="{A9F47C25-C1DE-CFB8-1E5E-C24BBBCA4578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23" name="Oval 27">
              <a:extLst>
                <a:ext uri="{FF2B5EF4-FFF2-40B4-BE49-F238E27FC236}">
                  <a16:creationId xmlns:a16="http://schemas.microsoft.com/office/drawing/2014/main" id="{66DFBDE7-71B3-9C32-9C16-0DB93FA59BD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24" name="Oval 28">
              <a:extLst>
                <a:ext uri="{FF2B5EF4-FFF2-40B4-BE49-F238E27FC236}">
                  <a16:creationId xmlns:a16="http://schemas.microsoft.com/office/drawing/2014/main" id="{0F327FE5-2349-A94D-C9FD-F234081DFB3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25" name="Oval 29">
              <a:extLst>
                <a:ext uri="{FF2B5EF4-FFF2-40B4-BE49-F238E27FC236}">
                  <a16:creationId xmlns:a16="http://schemas.microsoft.com/office/drawing/2014/main" id="{2BFBE3EB-B5C3-0859-09AF-5EA3C86C2FC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26" name="Freeform 30">
              <a:extLst>
                <a:ext uri="{FF2B5EF4-FFF2-40B4-BE49-F238E27FC236}">
                  <a16:creationId xmlns:a16="http://schemas.microsoft.com/office/drawing/2014/main" id="{C2E0DF43-F4F9-3E87-EB2D-99FBFF6E12C1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27" name="Freeform 31">
              <a:extLst>
                <a:ext uri="{FF2B5EF4-FFF2-40B4-BE49-F238E27FC236}">
                  <a16:creationId xmlns:a16="http://schemas.microsoft.com/office/drawing/2014/main" id="{845CED7C-7BA5-C1E9-89B8-2EEFBAFD0A09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28" name="Rectangle 32">
              <a:extLst>
                <a:ext uri="{FF2B5EF4-FFF2-40B4-BE49-F238E27FC236}">
                  <a16:creationId xmlns:a16="http://schemas.microsoft.com/office/drawing/2014/main" id="{5778DD92-D259-117F-BD11-E3443B43582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29" name="Rectangle 33">
              <a:extLst>
                <a:ext uri="{FF2B5EF4-FFF2-40B4-BE49-F238E27FC236}">
                  <a16:creationId xmlns:a16="http://schemas.microsoft.com/office/drawing/2014/main" id="{55DCC64F-1108-D0A6-9A57-479DF6CD245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30" name="AutoShape 34">
              <a:extLst>
                <a:ext uri="{FF2B5EF4-FFF2-40B4-BE49-F238E27FC236}">
                  <a16:creationId xmlns:a16="http://schemas.microsoft.com/office/drawing/2014/main" id="{E815F993-2802-765E-B725-F955A548D94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31" name="Freeform 35">
              <a:extLst>
                <a:ext uri="{FF2B5EF4-FFF2-40B4-BE49-F238E27FC236}">
                  <a16:creationId xmlns:a16="http://schemas.microsoft.com/office/drawing/2014/main" id="{494AFCAE-202C-19F9-0667-3128EE9EB59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32" name="Freeform 36">
              <a:extLst>
                <a:ext uri="{FF2B5EF4-FFF2-40B4-BE49-F238E27FC236}">
                  <a16:creationId xmlns:a16="http://schemas.microsoft.com/office/drawing/2014/main" id="{E29127C8-A034-E937-310E-0E4FF16CB97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9733" name="Rectangle 37">
            <a:extLst>
              <a:ext uri="{FF2B5EF4-FFF2-40B4-BE49-F238E27FC236}">
                <a16:creationId xmlns:a16="http://schemas.microsoft.com/office/drawing/2014/main" id="{5CB86D20-8C8A-AB4A-0A1A-DC3E8D22F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734" name="Rectangle 38">
            <a:extLst>
              <a:ext uri="{FF2B5EF4-FFF2-40B4-BE49-F238E27FC236}">
                <a16:creationId xmlns:a16="http://schemas.microsoft.com/office/drawing/2014/main" id="{B5A94220-5A12-D71A-E745-0092B44AB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35" name="Rectangle 39">
            <a:extLst>
              <a:ext uri="{FF2B5EF4-FFF2-40B4-BE49-F238E27FC236}">
                <a16:creationId xmlns:a16="http://schemas.microsoft.com/office/drawing/2014/main" id="{0175A5C9-5697-1CD7-AA73-7AD12A8A99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36" name="Rectangle 40">
            <a:extLst>
              <a:ext uri="{FF2B5EF4-FFF2-40B4-BE49-F238E27FC236}">
                <a16:creationId xmlns:a16="http://schemas.microsoft.com/office/drawing/2014/main" id="{1756767C-898D-3EC0-F9FC-E6A060AAEC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37" name="Rectangle 41">
            <a:extLst>
              <a:ext uri="{FF2B5EF4-FFF2-40B4-BE49-F238E27FC236}">
                <a16:creationId xmlns:a16="http://schemas.microsoft.com/office/drawing/2014/main" id="{7B1441AB-A688-7B46-D07F-BF3F31F0FF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F786AB42-B5F1-451E-BEB4-C3A1C0871A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9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68BA578A-21CB-B750-38A5-FC86C062ED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080" name="Rectangle 3">
              <a:extLst>
                <a:ext uri="{FF2B5EF4-FFF2-40B4-BE49-F238E27FC236}">
                  <a16:creationId xmlns:a16="http://schemas.microsoft.com/office/drawing/2014/main" id="{63CBC1C6-1F82-0549-85AA-6FF84D7F73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1800"/>
            </a:p>
          </p:txBody>
        </p:sp>
        <p:sp>
          <p:nvSpPr>
            <p:cNvPr id="3081" name="Rectangle 4">
              <a:extLst>
                <a:ext uri="{FF2B5EF4-FFF2-40B4-BE49-F238E27FC236}">
                  <a16:creationId xmlns:a16="http://schemas.microsoft.com/office/drawing/2014/main" id="{797ACB95-CF1B-7C04-FBFC-72367612DA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1800"/>
            </a:p>
          </p:txBody>
        </p:sp>
        <p:sp>
          <p:nvSpPr>
            <p:cNvPr id="33797" name="Rectangle 5">
              <a:extLst>
                <a:ext uri="{FF2B5EF4-FFF2-40B4-BE49-F238E27FC236}">
                  <a16:creationId xmlns:a16="http://schemas.microsoft.com/office/drawing/2014/main" id="{F0E80CAA-3E7E-49B0-8938-F15919ED6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altLang="en-US" sz="1800"/>
            </a:p>
          </p:txBody>
        </p:sp>
        <p:grpSp>
          <p:nvGrpSpPr>
            <p:cNvPr id="3083" name="Group 6">
              <a:extLst>
                <a:ext uri="{FF2B5EF4-FFF2-40B4-BE49-F238E27FC236}">
                  <a16:creationId xmlns:a16="http://schemas.microsoft.com/office/drawing/2014/main" id="{69FD99EA-4381-25B2-3767-3267C9870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095" name="Group 7">
                <a:extLst>
                  <a:ext uri="{FF2B5EF4-FFF2-40B4-BE49-F238E27FC236}">
                    <a16:creationId xmlns:a16="http://schemas.microsoft.com/office/drawing/2014/main" id="{B7182449-54FD-38E3-13A0-80EA0312300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116" name="Group 8">
                  <a:extLst>
                    <a:ext uri="{FF2B5EF4-FFF2-40B4-BE49-F238E27FC236}">
                      <a16:creationId xmlns:a16="http://schemas.microsoft.com/office/drawing/2014/main" id="{757814B6-23F1-E2AC-5F85-BC4C216F5169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125" name="Group 9">
                    <a:extLst>
                      <a:ext uri="{FF2B5EF4-FFF2-40B4-BE49-F238E27FC236}">
                        <a16:creationId xmlns:a16="http://schemas.microsoft.com/office/drawing/2014/main" id="{2308E5FC-B62A-382D-CCAC-C8E1F514A9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132" name="Freeform 10">
                      <a:extLst>
                        <a:ext uri="{FF2B5EF4-FFF2-40B4-BE49-F238E27FC236}">
                          <a16:creationId xmlns:a16="http://schemas.microsoft.com/office/drawing/2014/main" id="{EBB75005-D53A-7E06-3D19-D002BE7C71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3" name="Freeform 11">
                      <a:extLst>
                        <a:ext uri="{FF2B5EF4-FFF2-40B4-BE49-F238E27FC236}">
                          <a16:creationId xmlns:a16="http://schemas.microsoft.com/office/drawing/2014/main" id="{5D60695D-20CA-AAF1-4778-C5FA5EBC64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26" name="Oval 12">
                    <a:extLst>
                      <a:ext uri="{FF2B5EF4-FFF2-40B4-BE49-F238E27FC236}">
                        <a16:creationId xmlns:a16="http://schemas.microsoft.com/office/drawing/2014/main" id="{27879D83-A764-22EA-5BF0-E7526B7CDF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/>
                  </a:p>
                </p:txBody>
              </p:sp>
              <p:sp>
                <p:nvSpPr>
                  <p:cNvPr id="3127" name="Freeform 13">
                    <a:extLst>
                      <a:ext uri="{FF2B5EF4-FFF2-40B4-BE49-F238E27FC236}">
                        <a16:creationId xmlns:a16="http://schemas.microsoft.com/office/drawing/2014/main" id="{DFBFC1BE-07C4-A188-3D56-436F779337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8" name="Freeform 14">
                    <a:extLst>
                      <a:ext uri="{FF2B5EF4-FFF2-40B4-BE49-F238E27FC236}">
                        <a16:creationId xmlns:a16="http://schemas.microsoft.com/office/drawing/2014/main" id="{8ED0FFEA-D697-4010-0597-5654980170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9" name="Freeform 15">
                    <a:extLst>
                      <a:ext uri="{FF2B5EF4-FFF2-40B4-BE49-F238E27FC236}">
                        <a16:creationId xmlns:a16="http://schemas.microsoft.com/office/drawing/2014/main" id="{E02ED417-95CD-207C-38FC-9F84039717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0" name="Freeform 16">
                    <a:extLst>
                      <a:ext uri="{FF2B5EF4-FFF2-40B4-BE49-F238E27FC236}">
                        <a16:creationId xmlns:a16="http://schemas.microsoft.com/office/drawing/2014/main" id="{6144FBF4-B191-137D-089A-780FC4451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1" name="Freeform 17">
                    <a:extLst>
                      <a:ext uri="{FF2B5EF4-FFF2-40B4-BE49-F238E27FC236}">
                        <a16:creationId xmlns:a16="http://schemas.microsoft.com/office/drawing/2014/main" id="{A4DBA684-7343-C454-38A4-237313703C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3117" name="Picture 18">
                  <a:extLst>
                    <a:ext uri="{FF2B5EF4-FFF2-40B4-BE49-F238E27FC236}">
                      <a16:creationId xmlns:a16="http://schemas.microsoft.com/office/drawing/2014/main" id="{78FABA57-FA90-650B-72C8-041C5A64EC9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8" name="Picture 19">
                  <a:extLst>
                    <a:ext uri="{FF2B5EF4-FFF2-40B4-BE49-F238E27FC236}">
                      <a16:creationId xmlns:a16="http://schemas.microsoft.com/office/drawing/2014/main" id="{6F8305C9-BB68-084E-06F1-21AF90D30E8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9" name="Picture 20">
                  <a:extLst>
                    <a:ext uri="{FF2B5EF4-FFF2-40B4-BE49-F238E27FC236}">
                      <a16:creationId xmlns:a16="http://schemas.microsoft.com/office/drawing/2014/main" id="{DCAC1D20-5F31-D595-3828-F586487BABF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0" name="Picture 21">
                  <a:extLst>
                    <a:ext uri="{FF2B5EF4-FFF2-40B4-BE49-F238E27FC236}">
                      <a16:creationId xmlns:a16="http://schemas.microsoft.com/office/drawing/2014/main" id="{5CFE6039-4E1B-6504-DA63-B9446F9DD9E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1" name="Picture 22">
                  <a:extLst>
                    <a:ext uri="{FF2B5EF4-FFF2-40B4-BE49-F238E27FC236}">
                      <a16:creationId xmlns:a16="http://schemas.microsoft.com/office/drawing/2014/main" id="{D0E9CEBD-68EF-3E26-E490-E730E88EC30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2" name="Picture 23">
                  <a:extLst>
                    <a:ext uri="{FF2B5EF4-FFF2-40B4-BE49-F238E27FC236}">
                      <a16:creationId xmlns:a16="http://schemas.microsoft.com/office/drawing/2014/main" id="{5B2E3163-D2B6-E432-F24A-DE17B263659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3" name="Picture 24">
                  <a:extLst>
                    <a:ext uri="{FF2B5EF4-FFF2-40B4-BE49-F238E27FC236}">
                      <a16:creationId xmlns:a16="http://schemas.microsoft.com/office/drawing/2014/main" id="{AF4D3E85-11DD-69FE-7B28-7F35C6FCE8F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4" name="Picture 25">
                  <a:extLst>
                    <a:ext uri="{FF2B5EF4-FFF2-40B4-BE49-F238E27FC236}">
                      <a16:creationId xmlns:a16="http://schemas.microsoft.com/office/drawing/2014/main" id="{4AEAF85E-2AEE-7143-6D06-A71C9E78324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96" name="Group 26">
                <a:extLst>
                  <a:ext uri="{FF2B5EF4-FFF2-40B4-BE49-F238E27FC236}">
                    <a16:creationId xmlns:a16="http://schemas.microsoft.com/office/drawing/2014/main" id="{C9D22833-8E8C-5E70-189B-B33FA21699A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097" name="Picture 27">
                  <a:extLst>
                    <a:ext uri="{FF2B5EF4-FFF2-40B4-BE49-F238E27FC236}">
                      <a16:creationId xmlns:a16="http://schemas.microsoft.com/office/drawing/2014/main" id="{0CC93AF7-F6D4-FF3C-B14B-4A9AC4079D2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98" name="Picture 28">
                  <a:extLst>
                    <a:ext uri="{FF2B5EF4-FFF2-40B4-BE49-F238E27FC236}">
                      <a16:creationId xmlns:a16="http://schemas.microsoft.com/office/drawing/2014/main" id="{0CEF5F1F-231F-B8A3-3453-80D516A6BF3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99" name="Picture 29">
                  <a:extLst>
                    <a:ext uri="{FF2B5EF4-FFF2-40B4-BE49-F238E27FC236}">
                      <a16:creationId xmlns:a16="http://schemas.microsoft.com/office/drawing/2014/main" id="{FA3BE73F-BB5C-F83A-811A-1B01E9638D0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0" name="Picture 30">
                  <a:extLst>
                    <a:ext uri="{FF2B5EF4-FFF2-40B4-BE49-F238E27FC236}">
                      <a16:creationId xmlns:a16="http://schemas.microsoft.com/office/drawing/2014/main" id="{7FFD411E-1CA7-74CB-2CFF-0B6017F41C4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1" name="Picture 31">
                  <a:extLst>
                    <a:ext uri="{FF2B5EF4-FFF2-40B4-BE49-F238E27FC236}">
                      <a16:creationId xmlns:a16="http://schemas.microsoft.com/office/drawing/2014/main" id="{C8E12968-8D5C-F6AD-64B3-99C71AFF97B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2" name="Picture 32">
                  <a:extLst>
                    <a:ext uri="{FF2B5EF4-FFF2-40B4-BE49-F238E27FC236}">
                      <a16:creationId xmlns:a16="http://schemas.microsoft.com/office/drawing/2014/main" id="{2B75EEDC-FDFC-2B83-A2A6-455D0F1C675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3" name="Picture 33">
                  <a:extLst>
                    <a:ext uri="{FF2B5EF4-FFF2-40B4-BE49-F238E27FC236}">
                      <a16:creationId xmlns:a16="http://schemas.microsoft.com/office/drawing/2014/main" id="{FAF45D33-9382-18A7-0242-AED7E1C4FFB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4" name="Picture 34">
                  <a:extLst>
                    <a:ext uri="{FF2B5EF4-FFF2-40B4-BE49-F238E27FC236}">
                      <a16:creationId xmlns:a16="http://schemas.microsoft.com/office/drawing/2014/main" id="{1F71D230-C41F-06DA-9D8E-D83F40B8A14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5" name="Picture 35">
                  <a:extLst>
                    <a:ext uri="{FF2B5EF4-FFF2-40B4-BE49-F238E27FC236}">
                      <a16:creationId xmlns:a16="http://schemas.microsoft.com/office/drawing/2014/main" id="{13782E4B-4C5F-E0FF-3EB4-30C8410F445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6" name="Picture 36">
                  <a:extLst>
                    <a:ext uri="{FF2B5EF4-FFF2-40B4-BE49-F238E27FC236}">
                      <a16:creationId xmlns:a16="http://schemas.microsoft.com/office/drawing/2014/main" id="{40F1317A-D2B5-0C2B-4809-FB6C2193FFF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7" name="Picture 37">
                  <a:extLst>
                    <a:ext uri="{FF2B5EF4-FFF2-40B4-BE49-F238E27FC236}">
                      <a16:creationId xmlns:a16="http://schemas.microsoft.com/office/drawing/2014/main" id="{D4B26378-B4A4-4532-0837-6999EBBCE8B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8" name="Picture 38">
                  <a:extLst>
                    <a:ext uri="{FF2B5EF4-FFF2-40B4-BE49-F238E27FC236}">
                      <a16:creationId xmlns:a16="http://schemas.microsoft.com/office/drawing/2014/main" id="{0AC6D827-950B-F881-FD60-C3EE4565553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9" name="Picture 39">
                  <a:extLst>
                    <a:ext uri="{FF2B5EF4-FFF2-40B4-BE49-F238E27FC236}">
                      <a16:creationId xmlns:a16="http://schemas.microsoft.com/office/drawing/2014/main" id="{9D76CFF0-CD0C-C2AD-4841-A437B9DB3BC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0" name="Picture 40">
                  <a:extLst>
                    <a:ext uri="{FF2B5EF4-FFF2-40B4-BE49-F238E27FC236}">
                      <a16:creationId xmlns:a16="http://schemas.microsoft.com/office/drawing/2014/main" id="{19C9BAF4-C81E-D165-6257-182BC2A2249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1" name="Picture 41">
                  <a:extLst>
                    <a:ext uri="{FF2B5EF4-FFF2-40B4-BE49-F238E27FC236}">
                      <a16:creationId xmlns:a16="http://schemas.microsoft.com/office/drawing/2014/main" id="{2FB89F7A-CF55-63AA-B867-B32A970F05A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2" name="Picture 42">
                  <a:extLst>
                    <a:ext uri="{FF2B5EF4-FFF2-40B4-BE49-F238E27FC236}">
                      <a16:creationId xmlns:a16="http://schemas.microsoft.com/office/drawing/2014/main" id="{548E14A3-094D-CE86-3B51-1AEE6B3910D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3" name="Picture 43">
                  <a:extLst>
                    <a:ext uri="{FF2B5EF4-FFF2-40B4-BE49-F238E27FC236}">
                      <a16:creationId xmlns:a16="http://schemas.microsoft.com/office/drawing/2014/main" id="{3CFDF51D-064F-BB02-6D7A-2FACFD1153B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4" name="Picture 44">
                  <a:extLst>
                    <a:ext uri="{FF2B5EF4-FFF2-40B4-BE49-F238E27FC236}">
                      <a16:creationId xmlns:a16="http://schemas.microsoft.com/office/drawing/2014/main" id="{8722B3C4-92A4-45CB-2A0E-31792DAD4E8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5" name="Picture 45">
                  <a:extLst>
                    <a:ext uri="{FF2B5EF4-FFF2-40B4-BE49-F238E27FC236}">
                      <a16:creationId xmlns:a16="http://schemas.microsoft.com/office/drawing/2014/main" id="{F4B6AE17-1478-1BD1-EED6-06ED1DD3DE4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3084" name="Freeform 46">
              <a:extLst>
                <a:ext uri="{FF2B5EF4-FFF2-40B4-BE49-F238E27FC236}">
                  <a16:creationId xmlns:a16="http://schemas.microsoft.com/office/drawing/2014/main" id="{C721E185-7495-318C-5319-456ACDE3A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Freeform 47">
              <a:extLst>
                <a:ext uri="{FF2B5EF4-FFF2-40B4-BE49-F238E27FC236}">
                  <a16:creationId xmlns:a16="http://schemas.microsoft.com/office/drawing/2014/main" id="{5E91FDA9-8192-D050-A078-18CD22910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840" name="Freeform 48">
              <a:extLst>
                <a:ext uri="{FF2B5EF4-FFF2-40B4-BE49-F238E27FC236}">
                  <a16:creationId xmlns:a16="http://schemas.microsoft.com/office/drawing/2014/main" id="{56F2ED26-C481-AAC4-E317-EE5F9AD17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87" name="Freeform 49" descr="kimonopat1">
              <a:extLst>
                <a:ext uri="{FF2B5EF4-FFF2-40B4-BE49-F238E27FC236}">
                  <a16:creationId xmlns:a16="http://schemas.microsoft.com/office/drawing/2014/main" id="{8193D102-2D10-544A-C4CE-E6D5C71C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Freeform 50" descr="kimonopat1">
              <a:extLst>
                <a:ext uri="{FF2B5EF4-FFF2-40B4-BE49-F238E27FC236}">
                  <a16:creationId xmlns:a16="http://schemas.microsoft.com/office/drawing/2014/main" id="{765F2055-9C80-A2AD-B33B-5AAFB3BDA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Freeform 51">
              <a:extLst>
                <a:ext uri="{FF2B5EF4-FFF2-40B4-BE49-F238E27FC236}">
                  <a16:creationId xmlns:a16="http://schemas.microsoft.com/office/drawing/2014/main" id="{8A1AF353-4D73-D3DF-0C1E-57D45397A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Freeform 52">
              <a:extLst>
                <a:ext uri="{FF2B5EF4-FFF2-40B4-BE49-F238E27FC236}">
                  <a16:creationId xmlns:a16="http://schemas.microsoft.com/office/drawing/2014/main" id="{EF2E2E9A-891E-B630-CE22-EFC15F0FC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5" name="Freeform 53">
              <a:extLst>
                <a:ext uri="{FF2B5EF4-FFF2-40B4-BE49-F238E27FC236}">
                  <a16:creationId xmlns:a16="http://schemas.microsoft.com/office/drawing/2014/main" id="{30D5C31E-35EA-2C6F-13F9-35E6E5791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92" name="Rectangle 54">
              <a:extLst>
                <a:ext uri="{FF2B5EF4-FFF2-40B4-BE49-F238E27FC236}">
                  <a16:creationId xmlns:a16="http://schemas.microsoft.com/office/drawing/2014/main" id="{EFC1DC8F-356D-FD08-BC28-E0D343BCF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1800"/>
            </a:p>
          </p:txBody>
        </p:sp>
        <p:sp>
          <p:nvSpPr>
            <p:cNvPr id="33847" name="Freeform 55">
              <a:extLst>
                <a:ext uri="{FF2B5EF4-FFF2-40B4-BE49-F238E27FC236}">
                  <a16:creationId xmlns:a16="http://schemas.microsoft.com/office/drawing/2014/main" id="{DA30363F-4885-D38E-FB75-319AD5CE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94" name="AutoShape 56">
              <a:extLst>
                <a:ext uri="{FF2B5EF4-FFF2-40B4-BE49-F238E27FC236}">
                  <a16:creationId xmlns:a16="http://schemas.microsoft.com/office/drawing/2014/main" id="{4032A753-D9D4-278E-D0AF-09C2E77599FA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34 w 21600"/>
                <a:gd name="T1" fmla="*/ 0 h 21600"/>
                <a:gd name="T2" fmla="*/ 17 w 21600"/>
                <a:gd name="T3" fmla="*/ 0 h 21600"/>
                <a:gd name="T4" fmla="*/ 0 w 21600"/>
                <a:gd name="T5" fmla="*/ 0 h 21600"/>
                <a:gd name="T6" fmla="*/ 1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3075" name="Rectangle 57">
            <a:extLst>
              <a:ext uri="{FF2B5EF4-FFF2-40B4-BE49-F238E27FC236}">
                <a16:creationId xmlns:a16="http://schemas.microsoft.com/office/drawing/2014/main" id="{82D69B62-DAE0-AE27-758F-7E95920EB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58">
            <a:extLst>
              <a:ext uri="{FF2B5EF4-FFF2-40B4-BE49-F238E27FC236}">
                <a16:creationId xmlns:a16="http://schemas.microsoft.com/office/drawing/2014/main" id="{4449105A-F25B-94A8-65A5-31E2E9289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851" name="Rectangle 59">
            <a:extLst>
              <a:ext uri="{FF2B5EF4-FFF2-40B4-BE49-F238E27FC236}">
                <a16:creationId xmlns:a16="http://schemas.microsoft.com/office/drawing/2014/main" id="{034FA3ED-1D6A-2A29-AB7F-C00ADEB39E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852" name="Rectangle 60">
            <a:extLst>
              <a:ext uri="{FF2B5EF4-FFF2-40B4-BE49-F238E27FC236}">
                <a16:creationId xmlns:a16="http://schemas.microsoft.com/office/drawing/2014/main" id="{E06FEBF4-1405-40EC-5A52-C155328A13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853" name="Rectangle 61">
            <a:extLst>
              <a:ext uri="{FF2B5EF4-FFF2-40B4-BE49-F238E27FC236}">
                <a16:creationId xmlns:a16="http://schemas.microsoft.com/office/drawing/2014/main" id="{DD4AFA4B-5DD8-67DB-39D0-51AC468670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919C140-6ABE-4CEA-8BDB-5057E73118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38035C44-B85C-3C1D-A4BF-6395F5E239E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7891" name="Freeform 3">
              <a:extLst>
                <a:ext uri="{FF2B5EF4-FFF2-40B4-BE49-F238E27FC236}">
                  <a16:creationId xmlns:a16="http://schemas.microsoft.com/office/drawing/2014/main" id="{BE10CF0D-E15A-19F5-D72A-FFA90EEB10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05" name="Freeform 4">
              <a:extLst>
                <a:ext uri="{FF2B5EF4-FFF2-40B4-BE49-F238E27FC236}">
                  <a16:creationId xmlns:a16="http://schemas.microsoft.com/office/drawing/2014/main" id="{384613B4-D9FC-6AF1-0893-B9BB008FFF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5">
              <a:extLst>
                <a:ext uri="{FF2B5EF4-FFF2-40B4-BE49-F238E27FC236}">
                  <a16:creationId xmlns:a16="http://schemas.microsoft.com/office/drawing/2014/main" id="{FDEDF6E8-6FE0-61F9-63C0-B68E5CB2D5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6">
              <a:extLst>
                <a:ext uri="{FF2B5EF4-FFF2-40B4-BE49-F238E27FC236}">
                  <a16:creationId xmlns:a16="http://schemas.microsoft.com/office/drawing/2014/main" id="{F244E33E-ADCB-7DCC-8219-52B848B80A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7">
              <a:extLst>
                <a:ext uri="{FF2B5EF4-FFF2-40B4-BE49-F238E27FC236}">
                  <a16:creationId xmlns:a16="http://schemas.microsoft.com/office/drawing/2014/main" id="{FD77ADF9-6D38-B71E-9F5F-A826EA7FC3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8">
              <a:extLst>
                <a:ext uri="{FF2B5EF4-FFF2-40B4-BE49-F238E27FC236}">
                  <a16:creationId xmlns:a16="http://schemas.microsoft.com/office/drawing/2014/main" id="{2CB85AD8-13E4-425A-E534-FC771F5797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9">
              <a:extLst>
                <a:ext uri="{FF2B5EF4-FFF2-40B4-BE49-F238E27FC236}">
                  <a16:creationId xmlns:a16="http://schemas.microsoft.com/office/drawing/2014/main" id="{02255EF0-6214-F607-662E-75821193C6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0">
              <a:extLst>
                <a:ext uri="{FF2B5EF4-FFF2-40B4-BE49-F238E27FC236}">
                  <a16:creationId xmlns:a16="http://schemas.microsoft.com/office/drawing/2014/main" id="{B7B5447B-E0B3-680C-52D9-DBD9A13665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1">
              <a:extLst>
                <a:ext uri="{FF2B5EF4-FFF2-40B4-BE49-F238E27FC236}">
                  <a16:creationId xmlns:a16="http://schemas.microsoft.com/office/drawing/2014/main" id="{395E209E-D693-038C-E14C-0FDCA76CBB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Rectangle 12">
              <a:extLst>
                <a:ext uri="{FF2B5EF4-FFF2-40B4-BE49-F238E27FC236}">
                  <a16:creationId xmlns:a16="http://schemas.microsoft.com/office/drawing/2014/main" id="{DF0B2907-F597-A00E-65FD-2E023E4729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4114" name="Rectangle 13">
              <a:extLst>
                <a:ext uri="{FF2B5EF4-FFF2-40B4-BE49-F238E27FC236}">
                  <a16:creationId xmlns:a16="http://schemas.microsoft.com/office/drawing/2014/main" id="{BE6F612E-FF17-158B-1BC3-AB7CFB2DC5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7902" name="Freeform 14">
              <a:extLst>
                <a:ext uri="{FF2B5EF4-FFF2-40B4-BE49-F238E27FC236}">
                  <a16:creationId xmlns:a16="http://schemas.microsoft.com/office/drawing/2014/main" id="{F0A7375F-F6F0-E955-62F7-40754A6CD4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903" name="Freeform 15">
              <a:extLst>
                <a:ext uri="{FF2B5EF4-FFF2-40B4-BE49-F238E27FC236}">
                  <a16:creationId xmlns:a16="http://schemas.microsoft.com/office/drawing/2014/main" id="{A71AA7E2-8837-DE5E-FA1F-C3B113264E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904" name="Freeform 16">
              <a:extLst>
                <a:ext uri="{FF2B5EF4-FFF2-40B4-BE49-F238E27FC236}">
                  <a16:creationId xmlns:a16="http://schemas.microsoft.com/office/drawing/2014/main" id="{5CB0E566-F6C6-A516-F734-6EAFF097BD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18" name="Freeform 17">
              <a:extLst>
                <a:ext uri="{FF2B5EF4-FFF2-40B4-BE49-F238E27FC236}">
                  <a16:creationId xmlns:a16="http://schemas.microsoft.com/office/drawing/2014/main" id="{BAC4D256-E085-71FF-CD72-2CCDD548B0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18">
              <a:extLst>
                <a:ext uri="{FF2B5EF4-FFF2-40B4-BE49-F238E27FC236}">
                  <a16:creationId xmlns:a16="http://schemas.microsoft.com/office/drawing/2014/main" id="{45D56C30-1512-7AE6-01C7-EF53E6395A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9">
              <a:extLst>
                <a:ext uri="{FF2B5EF4-FFF2-40B4-BE49-F238E27FC236}">
                  <a16:creationId xmlns:a16="http://schemas.microsoft.com/office/drawing/2014/main" id="{9AD95BAC-A73D-2311-0C3E-F181E4A799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21" name="Freeform 20">
              <a:extLst>
                <a:ext uri="{FF2B5EF4-FFF2-40B4-BE49-F238E27FC236}">
                  <a16:creationId xmlns:a16="http://schemas.microsoft.com/office/drawing/2014/main" id="{FC6658AD-B80F-9BC4-7CE7-71D03E68D7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9" name="Rectangle 21">
            <a:extLst>
              <a:ext uri="{FF2B5EF4-FFF2-40B4-BE49-F238E27FC236}">
                <a16:creationId xmlns:a16="http://schemas.microsoft.com/office/drawing/2014/main" id="{EA557565-5CD5-0B53-88C0-6780B278D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910" name="Rectangle 22">
            <a:extLst>
              <a:ext uri="{FF2B5EF4-FFF2-40B4-BE49-F238E27FC236}">
                <a16:creationId xmlns:a16="http://schemas.microsoft.com/office/drawing/2014/main" id="{19E136FD-84EC-A4A4-A0D8-AC9FDAEDE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911" name="Rectangle 23">
            <a:extLst>
              <a:ext uri="{FF2B5EF4-FFF2-40B4-BE49-F238E27FC236}">
                <a16:creationId xmlns:a16="http://schemas.microsoft.com/office/drawing/2014/main" id="{7D957221-A35C-1A09-456C-4F94D3C2AE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912" name="Rectangle 24">
            <a:extLst>
              <a:ext uri="{FF2B5EF4-FFF2-40B4-BE49-F238E27FC236}">
                <a16:creationId xmlns:a16="http://schemas.microsoft.com/office/drawing/2014/main" id="{19369085-C741-B1B0-FB5A-ED5080FE88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913" name="Rectangle 25">
            <a:extLst>
              <a:ext uri="{FF2B5EF4-FFF2-40B4-BE49-F238E27FC236}">
                <a16:creationId xmlns:a16="http://schemas.microsoft.com/office/drawing/2014/main" id="{74D4945F-382E-1D40-7143-84B3934739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BA4C32E4-ADF0-488E-B65F-2E86A698C5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1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397790A6-910A-B755-78D0-D74054173E2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6083" name="Rectangle 3">
              <a:extLst>
                <a:ext uri="{FF2B5EF4-FFF2-40B4-BE49-F238E27FC236}">
                  <a16:creationId xmlns:a16="http://schemas.microsoft.com/office/drawing/2014/main" id="{6A282EEE-3966-66FD-8A5E-6403B033A0F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9" name="Freeform 4">
              <a:extLst>
                <a:ext uri="{FF2B5EF4-FFF2-40B4-BE49-F238E27FC236}">
                  <a16:creationId xmlns:a16="http://schemas.microsoft.com/office/drawing/2014/main" id="{B493328E-1005-049A-8441-2B0BE558ABA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5">
              <a:extLst>
                <a:ext uri="{FF2B5EF4-FFF2-40B4-BE49-F238E27FC236}">
                  <a16:creationId xmlns:a16="http://schemas.microsoft.com/office/drawing/2014/main" id="{ACB428ED-8F42-AC26-5989-0DD57470CDB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6" name="Freeform 6">
              <a:extLst>
                <a:ext uri="{FF2B5EF4-FFF2-40B4-BE49-F238E27FC236}">
                  <a16:creationId xmlns:a16="http://schemas.microsoft.com/office/drawing/2014/main" id="{AEEB4912-1E53-6E03-A65A-3DE00D911FC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32" name="Freeform 7">
              <a:extLst>
                <a:ext uri="{FF2B5EF4-FFF2-40B4-BE49-F238E27FC236}">
                  <a16:creationId xmlns:a16="http://schemas.microsoft.com/office/drawing/2014/main" id="{08B0E2C1-2EDA-97C3-AC57-496FEB2015F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9 w 185"/>
                <a:gd name="T1" fmla="*/ 0 h 120"/>
                <a:gd name="T2" fmla="*/ 189 w 185"/>
                <a:gd name="T3" fmla="*/ 6 h 120"/>
                <a:gd name="T4" fmla="*/ 189 w 185"/>
                <a:gd name="T5" fmla="*/ 18 h 120"/>
                <a:gd name="T6" fmla="*/ 189 w 185"/>
                <a:gd name="T7" fmla="*/ 36 h 120"/>
                <a:gd name="T8" fmla="*/ 183 w 185"/>
                <a:gd name="T9" fmla="*/ 54 h 120"/>
                <a:gd name="T10" fmla="*/ 165 w 185"/>
                <a:gd name="T11" fmla="*/ 72 h 120"/>
                <a:gd name="T12" fmla="*/ 141 w 185"/>
                <a:gd name="T13" fmla="*/ 96 h 120"/>
                <a:gd name="T14" fmla="*/ 105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9 w 185"/>
                <a:gd name="T29" fmla="*/ 0 h 120"/>
                <a:gd name="T30" fmla="*/ 189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8">
              <a:extLst>
                <a:ext uri="{FF2B5EF4-FFF2-40B4-BE49-F238E27FC236}">
                  <a16:creationId xmlns:a16="http://schemas.microsoft.com/office/drawing/2014/main" id="{D953A4F9-4C57-3C04-FA73-A46AC5AAE16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9">
              <a:extLst>
                <a:ext uri="{FF2B5EF4-FFF2-40B4-BE49-F238E27FC236}">
                  <a16:creationId xmlns:a16="http://schemas.microsoft.com/office/drawing/2014/main" id="{39F39251-C0DA-D9BB-D1BA-BC02D59586D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1 w 526"/>
                <a:gd name="T17" fmla="*/ 179 h 275"/>
                <a:gd name="T18" fmla="*/ 213 w 526"/>
                <a:gd name="T19" fmla="*/ 143 h 275"/>
                <a:gd name="T20" fmla="*/ 255 w 526"/>
                <a:gd name="T21" fmla="*/ 120 h 275"/>
                <a:gd name="T22" fmla="*/ 303 w 526"/>
                <a:gd name="T23" fmla="*/ 96 h 275"/>
                <a:gd name="T24" fmla="*/ 401 w 526"/>
                <a:gd name="T25" fmla="*/ 48 h 275"/>
                <a:gd name="T26" fmla="*/ 450 w 526"/>
                <a:gd name="T27" fmla="*/ 30 h 275"/>
                <a:gd name="T28" fmla="*/ 486 w 526"/>
                <a:gd name="T29" fmla="*/ 12 h 275"/>
                <a:gd name="T30" fmla="*/ 510 w 526"/>
                <a:gd name="T31" fmla="*/ 6 h 275"/>
                <a:gd name="T32" fmla="*/ 528 w 526"/>
                <a:gd name="T33" fmla="*/ 0 h 275"/>
                <a:gd name="T34" fmla="*/ 534 w 526"/>
                <a:gd name="T35" fmla="*/ 0 h 275"/>
                <a:gd name="T36" fmla="*/ 528 w 526"/>
                <a:gd name="T37" fmla="*/ 6 h 275"/>
                <a:gd name="T38" fmla="*/ 516 w 526"/>
                <a:gd name="T39" fmla="*/ 12 h 275"/>
                <a:gd name="T40" fmla="*/ 492 w 526"/>
                <a:gd name="T41" fmla="*/ 24 h 275"/>
                <a:gd name="T42" fmla="*/ 468 w 526"/>
                <a:gd name="T43" fmla="*/ 42 h 275"/>
                <a:gd name="T44" fmla="*/ 444 w 526"/>
                <a:gd name="T45" fmla="*/ 54 h 275"/>
                <a:gd name="T46" fmla="*/ 401 w 526"/>
                <a:gd name="T47" fmla="*/ 78 h 275"/>
                <a:gd name="T48" fmla="*/ 344 w 526"/>
                <a:gd name="T49" fmla="*/ 108 h 275"/>
                <a:gd name="T50" fmla="*/ 279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0">
              <a:extLst>
                <a:ext uri="{FF2B5EF4-FFF2-40B4-BE49-F238E27FC236}">
                  <a16:creationId xmlns:a16="http://schemas.microsoft.com/office/drawing/2014/main" id="{7EA277E2-8A0C-9EE3-1C2F-5760BC26082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4 w 718"/>
                <a:gd name="T17" fmla="*/ 228 h 306"/>
                <a:gd name="T18" fmla="*/ 130 w 718"/>
                <a:gd name="T19" fmla="*/ 228 h 306"/>
                <a:gd name="T20" fmla="*/ 148 w 718"/>
                <a:gd name="T21" fmla="*/ 222 h 306"/>
                <a:gd name="T22" fmla="*/ 172 w 718"/>
                <a:gd name="T23" fmla="*/ 216 h 306"/>
                <a:gd name="T24" fmla="*/ 202 w 718"/>
                <a:gd name="T25" fmla="*/ 204 h 306"/>
                <a:gd name="T26" fmla="*/ 279 w 718"/>
                <a:gd name="T27" fmla="*/ 180 h 306"/>
                <a:gd name="T28" fmla="*/ 379 w 718"/>
                <a:gd name="T29" fmla="*/ 156 h 306"/>
                <a:gd name="T30" fmla="*/ 469 w 718"/>
                <a:gd name="T31" fmla="*/ 126 h 306"/>
                <a:gd name="T32" fmla="*/ 552 w 718"/>
                <a:gd name="T33" fmla="*/ 102 h 306"/>
                <a:gd name="T34" fmla="*/ 582 w 718"/>
                <a:gd name="T35" fmla="*/ 90 h 306"/>
                <a:gd name="T36" fmla="*/ 616 w 718"/>
                <a:gd name="T37" fmla="*/ 84 h 306"/>
                <a:gd name="T38" fmla="*/ 634 w 718"/>
                <a:gd name="T39" fmla="*/ 78 h 306"/>
                <a:gd name="T40" fmla="*/ 640 w 718"/>
                <a:gd name="T41" fmla="*/ 72 h 306"/>
                <a:gd name="T42" fmla="*/ 646 w 718"/>
                <a:gd name="T43" fmla="*/ 66 h 306"/>
                <a:gd name="T44" fmla="*/ 664 w 718"/>
                <a:gd name="T45" fmla="*/ 60 h 306"/>
                <a:gd name="T46" fmla="*/ 706 w 718"/>
                <a:gd name="T47" fmla="*/ 30 h 306"/>
                <a:gd name="T48" fmla="*/ 724 w 718"/>
                <a:gd name="T49" fmla="*/ 18 h 306"/>
                <a:gd name="T50" fmla="*/ 730 w 718"/>
                <a:gd name="T51" fmla="*/ 6 h 306"/>
                <a:gd name="T52" fmla="*/ 724 w 718"/>
                <a:gd name="T53" fmla="*/ 0 h 306"/>
                <a:gd name="T54" fmla="*/ 700 w 718"/>
                <a:gd name="T55" fmla="*/ 0 h 306"/>
                <a:gd name="T56" fmla="*/ 640 w 718"/>
                <a:gd name="T57" fmla="*/ 0 h 306"/>
                <a:gd name="T58" fmla="*/ 588 w 718"/>
                <a:gd name="T59" fmla="*/ 0 h 306"/>
                <a:gd name="T60" fmla="*/ 552 w 718"/>
                <a:gd name="T61" fmla="*/ 0 h 306"/>
                <a:gd name="T62" fmla="*/ 522 w 718"/>
                <a:gd name="T63" fmla="*/ 18 h 306"/>
                <a:gd name="T64" fmla="*/ 493 w 718"/>
                <a:gd name="T65" fmla="*/ 42 h 306"/>
                <a:gd name="T66" fmla="*/ 475 w 718"/>
                <a:gd name="T67" fmla="*/ 54 h 306"/>
                <a:gd name="T68" fmla="*/ 457 w 718"/>
                <a:gd name="T69" fmla="*/ 60 h 306"/>
                <a:gd name="T70" fmla="*/ 433 w 718"/>
                <a:gd name="T71" fmla="*/ 60 h 306"/>
                <a:gd name="T72" fmla="*/ 397 w 718"/>
                <a:gd name="T73" fmla="*/ 66 h 306"/>
                <a:gd name="T74" fmla="*/ 351 w 718"/>
                <a:gd name="T75" fmla="*/ 84 h 306"/>
                <a:gd name="T76" fmla="*/ 315 w 718"/>
                <a:gd name="T77" fmla="*/ 108 h 306"/>
                <a:gd name="T78" fmla="*/ 291 w 718"/>
                <a:gd name="T79" fmla="*/ 126 h 306"/>
                <a:gd name="T80" fmla="*/ 279 w 718"/>
                <a:gd name="T81" fmla="*/ 132 h 306"/>
                <a:gd name="T82" fmla="*/ 261 w 718"/>
                <a:gd name="T83" fmla="*/ 138 h 306"/>
                <a:gd name="T84" fmla="*/ 225 w 718"/>
                <a:gd name="T85" fmla="*/ 138 h 306"/>
                <a:gd name="T86" fmla="*/ 190 w 718"/>
                <a:gd name="T87" fmla="*/ 138 h 306"/>
                <a:gd name="T88" fmla="*/ 184 w 718"/>
                <a:gd name="T89" fmla="*/ 138 h 306"/>
                <a:gd name="T90" fmla="*/ 178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1">
              <a:extLst>
                <a:ext uri="{FF2B5EF4-FFF2-40B4-BE49-F238E27FC236}">
                  <a16:creationId xmlns:a16="http://schemas.microsoft.com/office/drawing/2014/main" id="{5D47E41D-0EA9-C3EB-1697-729916EE73E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61 w 2392"/>
                <a:gd name="T1" fmla="*/ 54 h 881"/>
                <a:gd name="T2" fmla="*/ 2217 w 2392"/>
                <a:gd name="T3" fmla="*/ 54 h 881"/>
                <a:gd name="T4" fmla="*/ 2175 w 2392"/>
                <a:gd name="T5" fmla="*/ 66 h 881"/>
                <a:gd name="T6" fmla="*/ 2049 w 2392"/>
                <a:gd name="T7" fmla="*/ 101 h 881"/>
                <a:gd name="T8" fmla="*/ 1984 w 2392"/>
                <a:gd name="T9" fmla="*/ 119 h 881"/>
                <a:gd name="T10" fmla="*/ 1884 w 2392"/>
                <a:gd name="T11" fmla="*/ 167 h 881"/>
                <a:gd name="T12" fmla="*/ 1860 w 2392"/>
                <a:gd name="T13" fmla="*/ 245 h 881"/>
                <a:gd name="T14" fmla="*/ 1866 w 2392"/>
                <a:gd name="T15" fmla="*/ 305 h 881"/>
                <a:gd name="T16" fmla="*/ 1782 w 2392"/>
                <a:gd name="T17" fmla="*/ 317 h 881"/>
                <a:gd name="T18" fmla="*/ 1617 w 2392"/>
                <a:gd name="T19" fmla="*/ 263 h 881"/>
                <a:gd name="T20" fmla="*/ 1527 w 2392"/>
                <a:gd name="T21" fmla="*/ 257 h 881"/>
                <a:gd name="T22" fmla="*/ 1419 w 2392"/>
                <a:gd name="T23" fmla="*/ 311 h 881"/>
                <a:gd name="T24" fmla="*/ 1351 w 2392"/>
                <a:gd name="T25" fmla="*/ 353 h 881"/>
                <a:gd name="T26" fmla="*/ 1326 w 2392"/>
                <a:gd name="T27" fmla="*/ 359 h 881"/>
                <a:gd name="T28" fmla="*/ 1230 w 2392"/>
                <a:gd name="T29" fmla="*/ 371 h 881"/>
                <a:gd name="T30" fmla="*/ 1176 w 2392"/>
                <a:gd name="T31" fmla="*/ 365 h 881"/>
                <a:gd name="T32" fmla="*/ 1069 w 2392"/>
                <a:gd name="T33" fmla="*/ 371 h 881"/>
                <a:gd name="T34" fmla="*/ 969 w 2392"/>
                <a:gd name="T35" fmla="*/ 383 h 881"/>
                <a:gd name="T36" fmla="*/ 933 w 2392"/>
                <a:gd name="T37" fmla="*/ 401 h 881"/>
                <a:gd name="T38" fmla="*/ 831 w 2392"/>
                <a:gd name="T39" fmla="*/ 419 h 881"/>
                <a:gd name="T40" fmla="*/ 790 w 2392"/>
                <a:gd name="T41" fmla="*/ 419 h 881"/>
                <a:gd name="T42" fmla="*/ 672 w 2392"/>
                <a:gd name="T43" fmla="*/ 437 h 881"/>
                <a:gd name="T44" fmla="*/ 606 w 2392"/>
                <a:gd name="T45" fmla="*/ 473 h 881"/>
                <a:gd name="T46" fmla="*/ 511 w 2392"/>
                <a:gd name="T47" fmla="*/ 467 h 881"/>
                <a:gd name="T48" fmla="*/ 435 w 2392"/>
                <a:gd name="T49" fmla="*/ 491 h 881"/>
                <a:gd name="T50" fmla="*/ 417 w 2392"/>
                <a:gd name="T51" fmla="*/ 539 h 881"/>
                <a:gd name="T52" fmla="*/ 351 w 2392"/>
                <a:gd name="T53" fmla="*/ 569 h 881"/>
                <a:gd name="T54" fmla="*/ 226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7 w 2392"/>
                <a:gd name="T65" fmla="*/ 653 h 881"/>
                <a:gd name="T66" fmla="*/ 481 w 2392"/>
                <a:gd name="T67" fmla="*/ 569 h 881"/>
                <a:gd name="T68" fmla="*/ 576 w 2392"/>
                <a:gd name="T69" fmla="*/ 521 h 881"/>
                <a:gd name="T70" fmla="*/ 654 w 2392"/>
                <a:gd name="T71" fmla="*/ 515 h 881"/>
                <a:gd name="T72" fmla="*/ 885 w 2392"/>
                <a:gd name="T73" fmla="*/ 461 h 881"/>
                <a:gd name="T74" fmla="*/ 1164 w 2392"/>
                <a:gd name="T75" fmla="*/ 425 h 881"/>
                <a:gd name="T76" fmla="*/ 1308 w 2392"/>
                <a:gd name="T77" fmla="*/ 461 h 881"/>
                <a:gd name="T78" fmla="*/ 1437 w 2392"/>
                <a:gd name="T79" fmla="*/ 533 h 881"/>
                <a:gd name="T80" fmla="*/ 1455 w 2392"/>
                <a:gd name="T81" fmla="*/ 617 h 881"/>
                <a:gd name="T82" fmla="*/ 1396 w 2392"/>
                <a:gd name="T83" fmla="*/ 653 h 881"/>
                <a:gd name="T84" fmla="*/ 1242 w 2392"/>
                <a:gd name="T85" fmla="*/ 701 h 881"/>
                <a:gd name="T86" fmla="*/ 1128 w 2392"/>
                <a:gd name="T87" fmla="*/ 755 h 881"/>
                <a:gd name="T88" fmla="*/ 1081 w 2392"/>
                <a:gd name="T89" fmla="*/ 809 h 881"/>
                <a:gd name="T90" fmla="*/ 1093 w 2392"/>
                <a:gd name="T91" fmla="*/ 869 h 881"/>
                <a:gd name="T92" fmla="*/ 1122 w 2392"/>
                <a:gd name="T93" fmla="*/ 881 h 881"/>
                <a:gd name="T94" fmla="*/ 1224 w 2392"/>
                <a:gd name="T95" fmla="*/ 869 h 881"/>
                <a:gd name="T96" fmla="*/ 1408 w 2392"/>
                <a:gd name="T97" fmla="*/ 857 h 881"/>
                <a:gd name="T98" fmla="*/ 1461 w 2392"/>
                <a:gd name="T99" fmla="*/ 851 h 881"/>
                <a:gd name="T100" fmla="*/ 1503 w 2392"/>
                <a:gd name="T101" fmla="*/ 833 h 881"/>
                <a:gd name="T102" fmla="*/ 1699 w 2392"/>
                <a:gd name="T103" fmla="*/ 743 h 881"/>
                <a:gd name="T104" fmla="*/ 1830 w 2392"/>
                <a:gd name="T105" fmla="*/ 689 h 881"/>
                <a:gd name="T106" fmla="*/ 1908 w 2392"/>
                <a:gd name="T107" fmla="*/ 581 h 881"/>
                <a:gd name="T108" fmla="*/ 2067 w 2392"/>
                <a:gd name="T109" fmla="*/ 389 h 881"/>
                <a:gd name="T110" fmla="*/ 2235 w 2392"/>
                <a:gd name="T111" fmla="*/ 269 h 881"/>
                <a:gd name="T112" fmla="*/ 2281 w 2392"/>
                <a:gd name="T113" fmla="*/ 239 h 881"/>
                <a:gd name="T114" fmla="*/ 2424 w 2392"/>
                <a:gd name="T115" fmla="*/ 0 h 881"/>
                <a:gd name="T116" fmla="*/ 2334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Freeform 12">
              <a:extLst>
                <a:ext uri="{FF2B5EF4-FFF2-40B4-BE49-F238E27FC236}">
                  <a16:creationId xmlns:a16="http://schemas.microsoft.com/office/drawing/2014/main" id="{81BDC168-1AC5-4DA7-638B-5AAE9CEF2F4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38" name="Freeform 13">
              <a:extLst>
                <a:ext uri="{FF2B5EF4-FFF2-40B4-BE49-F238E27FC236}">
                  <a16:creationId xmlns:a16="http://schemas.microsoft.com/office/drawing/2014/main" id="{2E1B5C83-E2B9-30E8-42F4-4C447946A90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Freeform 14">
              <a:extLst>
                <a:ext uri="{FF2B5EF4-FFF2-40B4-BE49-F238E27FC236}">
                  <a16:creationId xmlns:a16="http://schemas.microsoft.com/office/drawing/2014/main" id="{A3F75175-CC2A-34A7-26E8-DC42CCE66D6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095" name="Freeform 15">
              <a:extLst>
                <a:ext uri="{FF2B5EF4-FFF2-40B4-BE49-F238E27FC236}">
                  <a16:creationId xmlns:a16="http://schemas.microsoft.com/office/drawing/2014/main" id="{27BF95BE-B36E-63E3-0932-389DA85F34C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096" name="Freeform 16">
              <a:extLst>
                <a:ext uri="{FF2B5EF4-FFF2-40B4-BE49-F238E27FC236}">
                  <a16:creationId xmlns:a16="http://schemas.microsoft.com/office/drawing/2014/main" id="{55E47B7A-56A8-B9CF-2972-3A94625150D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42" name="Freeform 17">
              <a:extLst>
                <a:ext uri="{FF2B5EF4-FFF2-40B4-BE49-F238E27FC236}">
                  <a16:creationId xmlns:a16="http://schemas.microsoft.com/office/drawing/2014/main" id="{B6D61286-156C-9FDF-0CA5-A45D29123D6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8" name="Rectangle 18">
            <a:extLst>
              <a:ext uri="{FF2B5EF4-FFF2-40B4-BE49-F238E27FC236}">
                <a16:creationId xmlns:a16="http://schemas.microsoft.com/office/drawing/2014/main" id="{14EC8344-8918-B9ED-2687-B3EFD9D63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6099" name="Rectangle 19">
            <a:extLst>
              <a:ext uri="{FF2B5EF4-FFF2-40B4-BE49-F238E27FC236}">
                <a16:creationId xmlns:a16="http://schemas.microsoft.com/office/drawing/2014/main" id="{318B44A6-E73F-7E6F-1800-A078B93016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100" name="Rectangle 20">
            <a:extLst>
              <a:ext uri="{FF2B5EF4-FFF2-40B4-BE49-F238E27FC236}">
                <a16:creationId xmlns:a16="http://schemas.microsoft.com/office/drawing/2014/main" id="{925676F0-FED2-8CC2-8416-BBB7990DA1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101" name="Rectangle 21">
            <a:extLst>
              <a:ext uri="{FF2B5EF4-FFF2-40B4-BE49-F238E27FC236}">
                <a16:creationId xmlns:a16="http://schemas.microsoft.com/office/drawing/2014/main" id="{5BCDE399-7B51-CEA1-80AA-522DC9CA58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1AFDF819-6B10-410E-82C6-E8CFF97534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6102" name="Rectangle 22">
            <a:extLst>
              <a:ext uri="{FF2B5EF4-FFF2-40B4-BE49-F238E27FC236}">
                <a16:creationId xmlns:a16="http://schemas.microsoft.com/office/drawing/2014/main" id="{E544A173-31A5-11D1-E579-D0F97D7F7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2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AF3074C1-45B1-2928-E7E3-28B1AE70BEDC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152" name="Group 3">
              <a:extLst>
                <a:ext uri="{FF2B5EF4-FFF2-40B4-BE49-F238E27FC236}">
                  <a16:creationId xmlns:a16="http://schemas.microsoft.com/office/drawing/2014/main" id="{E2284427-022A-8F64-1C24-C9A8D7AF7E4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289" name="Freeform 4">
                <a:extLst>
                  <a:ext uri="{FF2B5EF4-FFF2-40B4-BE49-F238E27FC236}">
                    <a16:creationId xmlns:a16="http://schemas.microsoft.com/office/drawing/2014/main" id="{CF0722CA-6021-F9E2-6D99-4B9E6BFD1E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Freeform 5">
                <a:extLst>
                  <a:ext uri="{FF2B5EF4-FFF2-40B4-BE49-F238E27FC236}">
                    <a16:creationId xmlns:a16="http://schemas.microsoft.com/office/drawing/2014/main" id="{5B2B1043-B085-3775-73BD-5EF341D87A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Freeform 6">
                <a:extLst>
                  <a:ext uri="{FF2B5EF4-FFF2-40B4-BE49-F238E27FC236}">
                    <a16:creationId xmlns:a16="http://schemas.microsoft.com/office/drawing/2014/main" id="{CF5DAFE9-9589-AAF1-653E-1D9AAA3786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Freeform 7">
                <a:extLst>
                  <a:ext uri="{FF2B5EF4-FFF2-40B4-BE49-F238E27FC236}">
                    <a16:creationId xmlns:a16="http://schemas.microsoft.com/office/drawing/2014/main" id="{B42941F8-2289-6DB6-B96E-ABF724B643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Freeform 8">
                <a:extLst>
                  <a:ext uri="{FF2B5EF4-FFF2-40B4-BE49-F238E27FC236}">
                    <a16:creationId xmlns:a16="http://schemas.microsoft.com/office/drawing/2014/main" id="{52912697-8EA6-080A-3B0F-7B263DFF5D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Freeform 9">
                <a:extLst>
                  <a:ext uri="{FF2B5EF4-FFF2-40B4-BE49-F238E27FC236}">
                    <a16:creationId xmlns:a16="http://schemas.microsoft.com/office/drawing/2014/main" id="{B51654F6-4E31-D9BC-8D60-29A5112435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Freeform 10">
                <a:extLst>
                  <a:ext uri="{FF2B5EF4-FFF2-40B4-BE49-F238E27FC236}">
                    <a16:creationId xmlns:a16="http://schemas.microsoft.com/office/drawing/2014/main" id="{B92F9B39-7CAA-27B1-F87F-60C7CB8491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Freeform 11">
                <a:extLst>
                  <a:ext uri="{FF2B5EF4-FFF2-40B4-BE49-F238E27FC236}">
                    <a16:creationId xmlns:a16="http://schemas.microsoft.com/office/drawing/2014/main" id="{EA962A1A-21F2-7B8C-71A2-22758AC4F1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Freeform 12">
                <a:extLst>
                  <a:ext uri="{FF2B5EF4-FFF2-40B4-BE49-F238E27FC236}">
                    <a16:creationId xmlns:a16="http://schemas.microsoft.com/office/drawing/2014/main" id="{D4EA36A5-2672-6B8E-BD7F-A4FD6CBD97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Freeform 13">
                <a:extLst>
                  <a:ext uri="{FF2B5EF4-FFF2-40B4-BE49-F238E27FC236}">
                    <a16:creationId xmlns:a16="http://schemas.microsoft.com/office/drawing/2014/main" id="{CC0AE370-1DD8-3F75-1050-5AFC94F022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Freeform 14">
                <a:extLst>
                  <a:ext uri="{FF2B5EF4-FFF2-40B4-BE49-F238E27FC236}">
                    <a16:creationId xmlns:a16="http://schemas.microsoft.com/office/drawing/2014/main" id="{4A87E8C0-3E63-BD2D-13A0-7E845FC1D3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Freeform 15">
                <a:extLst>
                  <a:ext uri="{FF2B5EF4-FFF2-40B4-BE49-F238E27FC236}">
                    <a16:creationId xmlns:a16="http://schemas.microsoft.com/office/drawing/2014/main" id="{85EA2318-7F83-0BA2-26AF-AC9EA6B04B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Freeform 16">
                <a:extLst>
                  <a:ext uri="{FF2B5EF4-FFF2-40B4-BE49-F238E27FC236}">
                    <a16:creationId xmlns:a16="http://schemas.microsoft.com/office/drawing/2014/main" id="{20B8602C-0FF0-2B86-1CE9-CD4B78D9E7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3" name="Group 17">
              <a:extLst>
                <a:ext uri="{FF2B5EF4-FFF2-40B4-BE49-F238E27FC236}">
                  <a16:creationId xmlns:a16="http://schemas.microsoft.com/office/drawing/2014/main" id="{44DB43F6-A31E-C9BE-CC66-AB6619160F1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154" name="Rectangle 18">
                <a:extLst>
                  <a:ext uri="{FF2B5EF4-FFF2-40B4-BE49-F238E27FC236}">
                    <a16:creationId xmlns:a16="http://schemas.microsoft.com/office/drawing/2014/main" id="{13DC168A-945B-1CC9-447E-00549DA9AE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55" name="Rectangle 19">
                <a:extLst>
                  <a:ext uri="{FF2B5EF4-FFF2-40B4-BE49-F238E27FC236}">
                    <a16:creationId xmlns:a16="http://schemas.microsoft.com/office/drawing/2014/main" id="{BE1EDEE4-5E2B-2E98-A611-BD833C2BE1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56" name="Rectangle 20">
                <a:extLst>
                  <a:ext uri="{FF2B5EF4-FFF2-40B4-BE49-F238E27FC236}">
                    <a16:creationId xmlns:a16="http://schemas.microsoft.com/office/drawing/2014/main" id="{966C3ED1-4EA0-B442-09C5-D6BDB42853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57" name="Rectangle 21">
                <a:extLst>
                  <a:ext uri="{FF2B5EF4-FFF2-40B4-BE49-F238E27FC236}">
                    <a16:creationId xmlns:a16="http://schemas.microsoft.com/office/drawing/2014/main" id="{F47B19C0-3EDF-7FA5-9647-6909D28AE0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58" name="Rectangle 22">
                <a:extLst>
                  <a:ext uri="{FF2B5EF4-FFF2-40B4-BE49-F238E27FC236}">
                    <a16:creationId xmlns:a16="http://schemas.microsoft.com/office/drawing/2014/main" id="{01F14F08-5428-4849-F36A-69F71AE227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59" name="Rectangle 23">
                <a:extLst>
                  <a:ext uri="{FF2B5EF4-FFF2-40B4-BE49-F238E27FC236}">
                    <a16:creationId xmlns:a16="http://schemas.microsoft.com/office/drawing/2014/main" id="{CBED1D95-2ECD-0DE2-C9D7-4020519753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60" name="Rectangle 24">
                <a:extLst>
                  <a:ext uri="{FF2B5EF4-FFF2-40B4-BE49-F238E27FC236}">
                    <a16:creationId xmlns:a16="http://schemas.microsoft.com/office/drawing/2014/main" id="{C189369C-15E3-BE2C-3747-D72159A717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61" name="Rectangle 25">
                <a:extLst>
                  <a:ext uri="{FF2B5EF4-FFF2-40B4-BE49-F238E27FC236}">
                    <a16:creationId xmlns:a16="http://schemas.microsoft.com/office/drawing/2014/main" id="{49E93945-F6BE-8AAA-2814-ED0A3F939A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62" name="Rectangle 26">
                <a:extLst>
                  <a:ext uri="{FF2B5EF4-FFF2-40B4-BE49-F238E27FC236}">
                    <a16:creationId xmlns:a16="http://schemas.microsoft.com/office/drawing/2014/main" id="{F45121F7-DF33-27E6-B748-DA915A2EA0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63" name="Rectangle 27">
                <a:extLst>
                  <a:ext uri="{FF2B5EF4-FFF2-40B4-BE49-F238E27FC236}">
                    <a16:creationId xmlns:a16="http://schemas.microsoft.com/office/drawing/2014/main" id="{6F3FFD27-CF21-646B-A1C1-FCA8B93103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64" name="Rectangle 28">
                <a:extLst>
                  <a:ext uri="{FF2B5EF4-FFF2-40B4-BE49-F238E27FC236}">
                    <a16:creationId xmlns:a16="http://schemas.microsoft.com/office/drawing/2014/main" id="{863C8FF6-FF54-8B59-07FB-2B697515A3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65" name="Rectangle 29">
                <a:extLst>
                  <a:ext uri="{FF2B5EF4-FFF2-40B4-BE49-F238E27FC236}">
                    <a16:creationId xmlns:a16="http://schemas.microsoft.com/office/drawing/2014/main" id="{855E73C9-8747-C878-F7CB-E3252C84A4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66" name="Rectangle 30">
                <a:extLst>
                  <a:ext uri="{FF2B5EF4-FFF2-40B4-BE49-F238E27FC236}">
                    <a16:creationId xmlns:a16="http://schemas.microsoft.com/office/drawing/2014/main" id="{DB83ADD8-E18C-ADBD-C4D4-E4036AEE1F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67" name="Rectangle 31">
                <a:extLst>
                  <a:ext uri="{FF2B5EF4-FFF2-40B4-BE49-F238E27FC236}">
                    <a16:creationId xmlns:a16="http://schemas.microsoft.com/office/drawing/2014/main" id="{43784370-4382-A9EC-0F35-CB3830DD1B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68" name="Rectangle 32">
                <a:extLst>
                  <a:ext uri="{FF2B5EF4-FFF2-40B4-BE49-F238E27FC236}">
                    <a16:creationId xmlns:a16="http://schemas.microsoft.com/office/drawing/2014/main" id="{411D0531-4BF7-72D2-0A34-8132FDC2A6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69" name="Rectangle 33">
                <a:extLst>
                  <a:ext uri="{FF2B5EF4-FFF2-40B4-BE49-F238E27FC236}">
                    <a16:creationId xmlns:a16="http://schemas.microsoft.com/office/drawing/2014/main" id="{1ADC648A-4900-4542-0B99-2870DCF83D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70" name="Rectangle 34">
                <a:extLst>
                  <a:ext uri="{FF2B5EF4-FFF2-40B4-BE49-F238E27FC236}">
                    <a16:creationId xmlns:a16="http://schemas.microsoft.com/office/drawing/2014/main" id="{E2741097-1DBC-2C65-372C-42A4CFEC4F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71" name="Rectangle 35">
                <a:extLst>
                  <a:ext uri="{FF2B5EF4-FFF2-40B4-BE49-F238E27FC236}">
                    <a16:creationId xmlns:a16="http://schemas.microsoft.com/office/drawing/2014/main" id="{9548F128-06D5-F275-A2F3-55FF1E1FB7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72" name="Rectangle 36">
                <a:extLst>
                  <a:ext uri="{FF2B5EF4-FFF2-40B4-BE49-F238E27FC236}">
                    <a16:creationId xmlns:a16="http://schemas.microsoft.com/office/drawing/2014/main" id="{C590B9CE-8359-1710-3E22-C383180BA3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73" name="Rectangle 37">
                <a:extLst>
                  <a:ext uri="{FF2B5EF4-FFF2-40B4-BE49-F238E27FC236}">
                    <a16:creationId xmlns:a16="http://schemas.microsoft.com/office/drawing/2014/main" id="{C88902B2-A74A-F2CB-6E7B-0B74F20CD3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74" name="Rectangle 38">
                <a:extLst>
                  <a:ext uri="{FF2B5EF4-FFF2-40B4-BE49-F238E27FC236}">
                    <a16:creationId xmlns:a16="http://schemas.microsoft.com/office/drawing/2014/main" id="{98FFEFE2-B88E-5950-7CB1-6CC0F44C69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75" name="Rectangle 39">
                <a:extLst>
                  <a:ext uri="{FF2B5EF4-FFF2-40B4-BE49-F238E27FC236}">
                    <a16:creationId xmlns:a16="http://schemas.microsoft.com/office/drawing/2014/main" id="{C591FA4E-2D31-FEBD-EEB3-1D804859F8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76" name="Rectangle 40">
                <a:extLst>
                  <a:ext uri="{FF2B5EF4-FFF2-40B4-BE49-F238E27FC236}">
                    <a16:creationId xmlns:a16="http://schemas.microsoft.com/office/drawing/2014/main" id="{2D39273A-0BD5-5970-F258-D755FF8294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77" name="Rectangle 41">
                <a:extLst>
                  <a:ext uri="{FF2B5EF4-FFF2-40B4-BE49-F238E27FC236}">
                    <a16:creationId xmlns:a16="http://schemas.microsoft.com/office/drawing/2014/main" id="{D00090CA-2658-FB11-3E01-5A188EB5AA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78" name="Rectangle 42">
                <a:extLst>
                  <a:ext uri="{FF2B5EF4-FFF2-40B4-BE49-F238E27FC236}">
                    <a16:creationId xmlns:a16="http://schemas.microsoft.com/office/drawing/2014/main" id="{48FD859B-F391-8671-CDB4-ADC7C5F07E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79" name="Rectangle 43">
                <a:extLst>
                  <a:ext uri="{FF2B5EF4-FFF2-40B4-BE49-F238E27FC236}">
                    <a16:creationId xmlns:a16="http://schemas.microsoft.com/office/drawing/2014/main" id="{F5CC21EA-A580-6FF7-7B48-8DDE523E46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80" name="Rectangle 44">
                <a:extLst>
                  <a:ext uri="{FF2B5EF4-FFF2-40B4-BE49-F238E27FC236}">
                    <a16:creationId xmlns:a16="http://schemas.microsoft.com/office/drawing/2014/main" id="{B19B4CF7-0D1B-060C-DB99-F700EEA147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81" name="Rectangle 45">
                <a:extLst>
                  <a:ext uri="{FF2B5EF4-FFF2-40B4-BE49-F238E27FC236}">
                    <a16:creationId xmlns:a16="http://schemas.microsoft.com/office/drawing/2014/main" id="{88B4FFED-A558-3EEB-EF01-4C2D6E93FC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82" name="Rectangle 46">
                <a:extLst>
                  <a:ext uri="{FF2B5EF4-FFF2-40B4-BE49-F238E27FC236}">
                    <a16:creationId xmlns:a16="http://schemas.microsoft.com/office/drawing/2014/main" id="{8E319B7D-312D-D0F5-30D2-C187B24268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83" name="Rectangle 47">
                <a:extLst>
                  <a:ext uri="{FF2B5EF4-FFF2-40B4-BE49-F238E27FC236}">
                    <a16:creationId xmlns:a16="http://schemas.microsoft.com/office/drawing/2014/main" id="{001494E3-8BFE-A626-72CB-F79CAC7138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84" name="Rectangle 48">
                <a:extLst>
                  <a:ext uri="{FF2B5EF4-FFF2-40B4-BE49-F238E27FC236}">
                    <a16:creationId xmlns:a16="http://schemas.microsoft.com/office/drawing/2014/main" id="{44849581-6BDF-E02D-6490-420DAD42AF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85" name="Rectangle 49">
                <a:extLst>
                  <a:ext uri="{FF2B5EF4-FFF2-40B4-BE49-F238E27FC236}">
                    <a16:creationId xmlns:a16="http://schemas.microsoft.com/office/drawing/2014/main" id="{61BA7E98-7AA8-4454-A219-0D2506F344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86" name="Rectangle 50">
                <a:extLst>
                  <a:ext uri="{FF2B5EF4-FFF2-40B4-BE49-F238E27FC236}">
                    <a16:creationId xmlns:a16="http://schemas.microsoft.com/office/drawing/2014/main" id="{CC9C1421-E842-F3C3-732C-99B1D2466C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87" name="Rectangle 51">
                <a:extLst>
                  <a:ext uri="{FF2B5EF4-FFF2-40B4-BE49-F238E27FC236}">
                    <a16:creationId xmlns:a16="http://schemas.microsoft.com/office/drawing/2014/main" id="{7BD996F6-272A-AF07-5F98-E945129A5C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88" name="Rectangle 52">
                <a:extLst>
                  <a:ext uri="{FF2B5EF4-FFF2-40B4-BE49-F238E27FC236}">
                    <a16:creationId xmlns:a16="http://schemas.microsoft.com/office/drawing/2014/main" id="{61E6D753-65CD-1354-94A0-3169FD389E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89" name="Rectangle 53">
                <a:extLst>
                  <a:ext uri="{FF2B5EF4-FFF2-40B4-BE49-F238E27FC236}">
                    <a16:creationId xmlns:a16="http://schemas.microsoft.com/office/drawing/2014/main" id="{85BBE5E8-B844-9CE0-4A39-624E15F85D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90" name="Rectangle 54">
                <a:extLst>
                  <a:ext uri="{FF2B5EF4-FFF2-40B4-BE49-F238E27FC236}">
                    <a16:creationId xmlns:a16="http://schemas.microsoft.com/office/drawing/2014/main" id="{E31C8C3C-4A19-DE24-4F62-0E2CEB9D67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91" name="Rectangle 55">
                <a:extLst>
                  <a:ext uri="{FF2B5EF4-FFF2-40B4-BE49-F238E27FC236}">
                    <a16:creationId xmlns:a16="http://schemas.microsoft.com/office/drawing/2014/main" id="{50AB5C99-0AA1-6FEB-9D71-E71CB336F8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92" name="Rectangle 56">
                <a:extLst>
                  <a:ext uri="{FF2B5EF4-FFF2-40B4-BE49-F238E27FC236}">
                    <a16:creationId xmlns:a16="http://schemas.microsoft.com/office/drawing/2014/main" id="{808EB041-44CD-A490-067A-A81E17F458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93" name="Rectangle 57">
                <a:extLst>
                  <a:ext uri="{FF2B5EF4-FFF2-40B4-BE49-F238E27FC236}">
                    <a16:creationId xmlns:a16="http://schemas.microsoft.com/office/drawing/2014/main" id="{C8C92299-55F1-0AB0-B552-A04072FA24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94" name="Rectangle 58">
                <a:extLst>
                  <a:ext uri="{FF2B5EF4-FFF2-40B4-BE49-F238E27FC236}">
                    <a16:creationId xmlns:a16="http://schemas.microsoft.com/office/drawing/2014/main" id="{5C161186-5710-AF96-74C9-877D268B45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95" name="Rectangle 59">
                <a:extLst>
                  <a:ext uri="{FF2B5EF4-FFF2-40B4-BE49-F238E27FC236}">
                    <a16:creationId xmlns:a16="http://schemas.microsoft.com/office/drawing/2014/main" id="{F59FC9C4-4BFC-2C20-0B38-24E1116F50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96" name="Rectangle 60">
                <a:extLst>
                  <a:ext uri="{FF2B5EF4-FFF2-40B4-BE49-F238E27FC236}">
                    <a16:creationId xmlns:a16="http://schemas.microsoft.com/office/drawing/2014/main" id="{D1613B95-986B-906F-6F81-35EE64EF5D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97" name="Rectangle 61">
                <a:extLst>
                  <a:ext uri="{FF2B5EF4-FFF2-40B4-BE49-F238E27FC236}">
                    <a16:creationId xmlns:a16="http://schemas.microsoft.com/office/drawing/2014/main" id="{DA192C69-56A4-E75F-3DA6-CA18AAA71A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98" name="Rectangle 62">
                <a:extLst>
                  <a:ext uri="{FF2B5EF4-FFF2-40B4-BE49-F238E27FC236}">
                    <a16:creationId xmlns:a16="http://schemas.microsoft.com/office/drawing/2014/main" id="{456EC58A-B16E-35C3-E732-669631A1B0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99" name="Rectangle 63">
                <a:extLst>
                  <a:ext uri="{FF2B5EF4-FFF2-40B4-BE49-F238E27FC236}">
                    <a16:creationId xmlns:a16="http://schemas.microsoft.com/office/drawing/2014/main" id="{030952E9-DF26-03D3-0E1B-6022953163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00" name="Rectangle 64">
                <a:extLst>
                  <a:ext uri="{FF2B5EF4-FFF2-40B4-BE49-F238E27FC236}">
                    <a16:creationId xmlns:a16="http://schemas.microsoft.com/office/drawing/2014/main" id="{B4E8896E-B499-FFED-4658-B797019FE8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01" name="Rectangle 65">
                <a:extLst>
                  <a:ext uri="{FF2B5EF4-FFF2-40B4-BE49-F238E27FC236}">
                    <a16:creationId xmlns:a16="http://schemas.microsoft.com/office/drawing/2014/main" id="{24CEC7E8-B368-A7CD-E1BF-6986766C4C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02" name="Rectangle 66">
                <a:extLst>
                  <a:ext uri="{FF2B5EF4-FFF2-40B4-BE49-F238E27FC236}">
                    <a16:creationId xmlns:a16="http://schemas.microsoft.com/office/drawing/2014/main" id="{27133D7B-976E-E52F-0217-E4C556D00D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03" name="Rectangle 67">
                <a:extLst>
                  <a:ext uri="{FF2B5EF4-FFF2-40B4-BE49-F238E27FC236}">
                    <a16:creationId xmlns:a16="http://schemas.microsoft.com/office/drawing/2014/main" id="{779B1DBE-D15F-7683-F271-0D9DC4C5A7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04" name="Rectangle 68">
                <a:extLst>
                  <a:ext uri="{FF2B5EF4-FFF2-40B4-BE49-F238E27FC236}">
                    <a16:creationId xmlns:a16="http://schemas.microsoft.com/office/drawing/2014/main" id="{B874AD6C-67ED-1905-6089-7B28618C0C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05" name="Rectangle 69">
                <a:extLst>
                  <a:ext uri="{FF2B5EF4-FFF2-40B4-BE49-F238E27FC236}">
                    <a16:creationId xmlns:a16="http://schemas.microsoft.com/office/drawing/2014/main" id="{E7693A9E-E758-B08C-7005-428307CFBF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06" name="Rectangle 70">
                <a:extLst>
                  <a:ext uri="{FF2B5EF4-FFF2-40B4-BE49-F238E27FC236}">
                    <a16:creationId xmlns:a16="http://schemas.microsoft.com/office/drawing/2014/main" id="{AA8647F6-6194-29AE-6D7D-67A0152D29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07" name="Rectangle 71">
                <a:extLst>
                  <a:ext uri="{FF2B5EF4-FFF2-40B4-BE49-F238E27FC236}">
                    <a16:creationId xmlns:a16="http://schemas.microsoft.com/office/drawing/2014/main" id="{67D9DF55-F202-C9ED-168C-69C7C9237D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08" name="Rectangle 72">
                <a:extLst>
                  <a:ext uri="{FF2B5EF4-FFF2-40B4-BE49-F238E27FC236}">
                    <a16:creationId xmlns:a16="http://schemas.microsoft.com/office/drawing/2014/main" id="{3417D476-0763-62B6-9F59-14C646E61D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09" name="Rectangle 73">
                <a:extLst>
                  <a:ext uri="{FF2B5EF4-FFF2-40B4-BE49-F238E27FC236}">
                    <a16:creationId xmlns:a16="http://schemas.microsoft.com/office/drawing/2014/main" id="{174046BE-B09D-0CFC-60D4-C327E13977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10" name="Rectangle 74">
                <a:extLst>
                  <a:ext uri="{FF2B5EF4-FFF2-40B4-BE49-F238E27FC236}">
                    <a16:creationId xmlns:a16="http://schemas.microsoft.com/office/drawing/2014/main" id="{B671F4EB-9351-07B1-903F-1D5197F576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11" name="Rectangle 75">
                <a:extLst>
                  <a:ext uri="{FF2B5EF4-FFF2-40B4-BE49-F238E27FC236}">
                    <a16:creationId xmlns:a16="http://schemas.microsoft.com/office/drawing/2014/main" id="{170B208E-77B2-6353-3F01-A0F5940A7C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12" name="Rectangle 76">
                <a:extLst>
                  <a:ext uri="{FF2B5EF4-FFF2-40B4-BE49-F238E27FC236}">
                    <a16:creationId xmlns:a16="http://schemas.microsoft.com/office/drawing/2014/main" id="{873BD160-3118-F62E-F8C5-CAD98AC578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13" name="Rectangle 77">
                <a:extLst>
                  <a:ext uri="{FF2B5EF4-FFF2-40B4-BE49-F238E27FC236}">
                    <a16:creationId xmlns:a16="http://schemas.microsoft.com/office/drawing/2014/main" id="{9EA4524E-37F0-0836-EE67-87EADF53A2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14" name="Rectangle 78">
                <a:extLst>
                  <a:ext uri="{FF2B5EF4-FFF2-40B4-BE49-F238E27FC236}">
                    <a16:creationId xmlns:a16="http://schemas.microsoft.com/office/drawing/2014/main" id="{2851BE96-9EC5-CB75-259D-247E1BC372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15" name="Rectangle 79">
                <a:extLst>
                  <a:ext uri="{FF2B5EF4-FFF2-40B4-BE49-F238E27FC236}">
                    <a16:creationId xmlns:a16="http://schemas.microsoft.com/office/drawing/2014/main" id="{9EC9972F-BBC9-BB05-66A4-F7ED2DAB20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16" name="Rectangle 80">
                <a:extLst>
                  <a:ext uri="{FF2B5EF4-FFF2-40B4-BE49-F238E27FC236}">
                    <a16:creationId xmlns:a16="http://schemas.microsoft.com/office/drawing/2014/main" id="{D113FAAA-A227-8494-7489-FB7D0BE93F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17" name="Freeform 81">
                <a:extLst>
                  <a:ext uri="{FF2B5EF4-FFF2-40B4-BE49-F238E27FC236}">
                    <a16:creationId xmlns:a16="http://schemas.microsoft.com/office/drawing/2014/main" id="{11A2850D-4D5E-A916-888F-57FA5CE2C74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Rectangle 82">
                <a:extLst>
                  <a:ext uri="{FF2B5EF4-FFF2-40B4-BE49-F238E27FC236}">
                    <a16:creationId xmlns:a16="http://schemas.microsoft.com/office/drawing/2014/main" id="{C7AF9B5E-7BEB-2351-4770-5F86BB7039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19" name="Rectangle 83">
                <a:extLst>
                  <a:ext uri="{FF2B5EF4-FFF2-40B4-BE49-F238E27FC236}">
                    <a16:creationId xmlns:a16="http://schemas.microsoft.com/office/drawing/2014/main" id="{621A9261-D371-B9EC-76ED-7ADC490CC7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20" name="Rectangle 84">
                <a:extLst>
                  <a:ext uri="{FF2B5EF4-FFF2-40B4-BE49-F238E27FC236}">
                    <a16:creationId xmlns:a16="http://schemas.microsoft.com/office/drawing/2014/main" id="{BDB3A6D4-4E31-186F-B631-1A762D2F0E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21" name="Rectangle 85">
                <a:extLst>
                  <a:ext uri="{FF2B5EF4-FFF2-40B4-BE49-F238E27FC236}">
                    <a16:creationId xmlns:a16="http://schemas.microsoft.com/office/drawing/2014/main" id="{28249BEB-B46E-0C15-A591-38E21B4EA0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22" name="Rectangle 86">
                <a:extLst>
                  <a:ext uri="{FF2B5EF4-FFF2-40B4-BE49-F238E27FC236}">
                    <a16:creationId xmlns:a16="http://schemas.microsoft.com/office/drawing/2014/main" id="{33A8F2B3-75FE-92AA-AB14-E2C8266247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23" name="Rectangle 87">
                <a:extLst>
                  <a:ext uri="{FF2B5EF4-FFF2-40B4-BE49-F238E27FC236}">
                    <a16:creationId xmlns:a16="http://schemas.microsoft.com/office/drawing/2014/main" id="{91C88FD2-E2E7-C794-EF3E-9DCFCB997C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24" name="Rectangle 88">
                <a:extLst>
                  <a:ext uri="{FF2B5EF4-FFF2-40B4-BE49-F238E27FC236}">
                    <a16:creationId xmlns:a16="http://schemas.microsoft.com/office/drawing/2014/main" id="{A4DABE9F-6B59-18F1-85F4-54D99E1978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25" name="Rectangle 89">
                <a:extLst>
                  <a:ext uri="{FF2B5EF4-FFF2-40B4-BE49-F238E27FC236}">
                    <a16:creationId xmlns:a16="http://schemas.microsoft.com/office/drawing/2014/main" id="{1AF459F5-9ED8-15FE-BD84-BBDCE1D9F8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26" name="Rectangle 90">
                <a:extLst>
                  <a:ext uri="{FF2B5EF4-FFF2-40B4-BE49-F238E27FC236}">
                    <a16:creationId xmlns:a16="http://schemas.microsoft.com/office/drawing/2014/main" id="{374BCD1B-A497-3DDF-58AD-F635EB8000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27" name="Rectangle 91">
                <a:extLst>
                  <a:ext uri="{FF2B5EF4-FFF2-40B4-BE49-F238E27FC236}">
                    <a16:creationId xmlns:a16="http://schemas.microsoft.com/office/drawing/2014/main" id="{46995CE8-1D29-0A5C-A635-6B10BE67CF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28" name="Rectangle 92">
                <a:extLst>
                  <a:ext uri="{FF2B5EF4-FFF2-40B4-BE49-F238E27FC236}">
                    <a16:creationId xmlns:a16="http://schemas.microsoft.com/office/drawing/2014/main" id="{388F2BDF-AB28-4A63-9D88-387CC14356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29" name="Rectangle 93">
                <a:extLst>
                  <a:ext uri="{FF2B5EF4-FFF2-40B4-BE49-F238E27FC236}">
                    <a16:creationId xmlns:a16="http://schemas.microsoft.com/office/drawing/2014/main" id="{B0A2FCD1-1F06-8896-DB77-A60A7CCEB9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30" name="Rectangle 94">
                <a:extLst>
                  <a:ext uri="{FF2B5EF4-FFF2-40B4-BE49-F238E27FC236}">
                    <a16:creationId xmlns:a16="http://schemas.microsoft.com/office/drawing/2014/main" id="{86DBC47A-D0D4-843B-A807-44619519C4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31" name="Rectangle 95">
                <a:extLst>
                  <a:ext uri="{FF2B5EF4-FFF2-40B4-BE49-F238E27FC236}">
                    <a16:creationId xmlns:a16="http://schemas.microsoft.com/office/drawing/2014/main" id="{1E649EC3-9BA7-4AB3-3AB8-33A48C9F1E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32" name="Rectangle 96">
                <a:extLst>
                  <a:ext uri="{FF2B5EF4-FFF2-40B4-BE49-F238E27FC236}">
                    <a16:creationId xmlns:a16="http://schemas.microsoft.com/office/drawing/2014/main" id="{0786BD53-C212-E23F-29A1-CA6D45986B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33" name="Rectangle 97">
                <a:extLst>
                  <a:ext uri="{FF2B5EF4-FFF2-40B4-BE49-F238E27FC236}">
                    <a16:creationId xmlns:a16="http://schemas.microsoft.com/office/drawing/2014/main" id="{0B34F78D-520A-089C-FE89-F4A1B38AF0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34" name="Rectangle 98">
                <a:extLst>
                  <a:ext uri="{FF2B5EF4-FFF2-40B4-BE49-F238E27FC236}">
                    <a16:creationId xmlns:a16="http://schemas.microsoft.com/office/drawing/2014/main" id="{8563BAE6-6277-5668-8DF7-2A096DF7F0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35" name="Rectangle 99">
                <a:extLst>
                  <a:ext uri="{FF2B5EF4-FFF2-40B4-BE49-F238E27FC236}">
                    <a16:creationId xmlns:a16="http://schemas.microsoft.com/office/drawing/2014/main" id="{9EBD8795-36D1-54F0-7BF2-469AB89442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36" name="Rectangle 100">
                <a:extLst>
                  <a:ext uri="{FF2B5EF4-FFF2-40B4-BE49-F238E27FC236}">
                    <a16:creationId xmlns:a16="http://schemas.microsoft.com/office/drawing/2014/main" id="{CB0D90E0-C84B-51E1-3E62-01D5D5C3D3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37" name="Rectangle 101">
                <a:extLst>
                  <a:ext uri="{FF2B5EF4-FFF2-40B4-BE49-F238E27FC236}">
                    <a16:creationId xmlns:a16="http://schemas.microsoft.com/office/drawing/2014/main" id="{2A8275BE-AE09-2CA7-D258-F38D1C7650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38" name="Rectangle 102">
                <a:extLst>
                  <a:ext uri="{FF2B5EF4-FFF2-40B4-BE49-F238E27FC236}">
                    <a16:creationId xmlns:a16="http://schemas.microsoft.com/office/drawing/2014/main" id="{D5967A38-0456-C227-C484-97AF2642D0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39" name="Rectangle 103">
                <a:extLst>
                  <a:ext uri="{FF2B5EF4-FFF2-40B4-BE49-F238E27FC236}">
                    <a16:creationId xmlns:a16="http://schemas.microsoft.com/office/drawing/2014/main" id="{11F37439-72A0-EC25-A5A4-CD990CC328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40" name="Rectangle 104">
                <a:extLst>
                  <a:ext uri="{FF2B5EF4-FFF2-40B4-BE49-F238E27FC236}">
                    <a16:creationId xmlns:a16="http://schemas.microsoft.com/office/drawing/2014/main" id="{F4825A87-F2EF-4CC7-7277-FC7BADD8F7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41" name="Rectangle 105">
                <a:extLst>
                  <a:ext uri="{FF2B5EF4-FFF2-40B4-BE49-F238E27FC236}">
                    <a16:creationId xmlns:a16="http://schemas.microsoft.com/office/drawing/2014/main" id="{A90D214F-33A2-759A-86B9-84D588AACD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42" name="Rectangle 106">
                <a:extLst>
                  <a:ext uri="{FF2B5EF4-FFF2-40B4-BE49-F238E27FC236}">
                    <a16:creationId xmlns:a16="http://schemas.microsoft.com/office/drawing/2014/main" id="{B214594C-5E40-D6E7-C61E-3265594ED7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43" name="Rectangle 107">
                <a:extLst>
                  <a:ext uri="{FF2B5EF4-FFF2-40B4-BE49-F238E27FC236}">
                    <a16:creationId xmlns:a16="http://schemas.microsoft.com/office/drawing/2014/main" id="{11589C40-EB3C-83A1-1670-3D3ECF5004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44" name="Rectangle 108">
                <a:extLst>
                  <a:ext uri="{FF2B5EF4-FFF2-40B4-BE49-F238E27FC236}">
                    <a16:creationId xmlns:a16="http://schemas.microsoft.com/office/drawing/2014/main" id="{8B0D685C-C751-C218-661F-C6ED627C49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45" name="Rectangle 109">
                <a:extLst>
                  <a:ext uri="{FF2B5EF4-FFF2-40B4-BE49-F238E27FC236}">
                    <a16:creationId xmlns:a16="http://schemas.microsoft.com/office/drawing/2014/main" id="{315A0A83-F61A-AEFE-FB54-7B7D5543B9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46" name="Rectangle 110">
                <a:extLst>
                  <a:ext uri="{FF2B5EF4-FFF2-40B4-BE49-F238E27FC236}">
                    <a16:creationId xmlns:a16="http://schemas.microsoft.com/office/drawing/2014/main" id="{87F6C89A-867A-A968-2FB5-B74501499F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47" name="Rectangle 111">
                <a:extLst>
                  <a:ext uri="{FF2B5EF4-FFF2-40B4-BE49-F238E27FC236}">
                    <a16:creationId xmlns:a16="http://schemas.microsoft.com/office/drawing/2014/main" id="{3E82006B-26ED-D7ED-92E8-B7ABF98F87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48" name="Rectangle 112">
                <a:extLst>
                  <a:ext uri="{FF2B5EF4-FFF2-40B4-BE49-F238E27FC236}">
                    <a16:creationId xmlns:a16="http://schemas.microsoft.com/office/drawing/2014/main" id="{6ACAB2D0-5923-52BE-644E-BCAE14C281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49" name="Rectangle 113">
                <a:extLst>
                  <a:ext uri="{FF2B5EF4-FFF2-40B4-BE49-F238E27FC236}">
                    <a16:creationId xmlns:a16="http://schemas.microsoft.com/office/drawing/2014/main" id="{B6B023B2-8182-1F39-71E2-7142DA642A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50" name="Rectangle 114">
                <a:extLst>
                  <a:ext uri="{FF2B5EF4-FFF2-40B4-BE49-F238E27FC236}">
                    <a16:creationId xmlns:a16="http://schemas.microsoft.com/office/drawing/2014/main" id="{1B1053CE-1D2C-1B59-29A3-CB7480392C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51" name="Rectangle 115">
                <a:extLst>
                  <a:ext uri="{FF2B5EF4-FFF2-40B4-BE49-F238E27FC236}">
                    <a16:creationId xmlns:a16="http://schemas.microsoft.com/office/drawing/2014/main" id="{1F34586F-A0C1-F4A8-8919-AE51AC8782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52" name="Rectangle 116">
                <a:extLst>
                  <a:ext uri="{FF2B5EF4-FFF2-40B4-BE49-F238E27FC236}">
                    <a16:creationId xmlns:a16="http://schemas.microsoft.com/office/drawing/2014/main" id="{A31D28D9-8026-BB51-1376-CBDFAB5AED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53" name="Rectangle 117">
                <a:extLst>
                  <a:ext uri="{FF2B5EF4-FFF2-40B4-BE49-F238E27FC236}">
                    <a16:creationId xmlns:a16="http://schemas.microsoft.com/office/drawing/2014/main" id="{64E16ADC-6049-3EB9-7E3F-4E5C965C2C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54" name="Rectangle 118">
                <a:extLst>
                  <a:ext uri="{FF2B5EF4-FFF2-40B4-BE49-F238E27FC236}">
                    <a16:creationId xmlns:a16="http://schemas.microsoft.com/office/drawing/2014/main" id="{0D4B657F-A179-629E-6876-F89EF9971E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55" name="Rectangle 119">
                <a:extLst>
                  <a:ext uri="{FF2B5EF4-FFF2-40B4-BE49-F238E27FC236}">
                    <a16:creationId xmlns:a16="http://schemas.microsoft.com/office/drawing/2014/main" id="{FD8D55F7-36E5-1BF3-D908-8CB99801F5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56" name="Rectangle 120">
                <a:extLst>
                  <a:ext uri="{FF2B5EF4-FFF2-40B4-BE49-F238E27FC236}">
                    <a16:creationId xmlns:a16="http://schemas.microsoft.com/office/drawing/2014/main" id="{1CC11C45-4C64-ADBC-382A-DB888516DD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57" name="Rectangle 121">
                <a:extLst>
                  <a:ext uri="{FF2B5EF4-FFF2-40B4-BE49-F238E27FC236}">
                    <a16:creationId xmlns:a16="http://schemas.microsoft.com/office/drawing/2014/main" id="{2E0F8EA4-DA7D-9760-9ED9-D07763CC94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58" name="Rectangle 122">
                <a:extLst>
                  <a:ext uri="{FF2B5EF4-FFF2-40B4-BE49-F238E27FC236}">
                    <a16:creationId xmlns:a16="http://schemas.microsoft.com/office/drawing/2014/main" id="{E62DBAAF-A059-B9FB-4C3B-16AE89811E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59" name="Rectangle 123">
                <a:extLst>
                  <a:ext uri="{FF2B5EF4-FFF2-40B4-BE49-F238E27FC236}">
                    <a16:creationId xmlns:a16="http://schemas.microsoft.com/office/drawing/2014/main" id="{8A06AD41-E82C-F562-AF36-A84F7A831A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60" name="Rectangle 124">
                <a:extLst>
                  <a:ext uri="{FF2B5EF4-FFF2-40B4-BE49-F238E27FC236}">
                    <a16:creationId xmlns:a16="http://schemas.microsoft.com/office/drawing/2014/main" id="{BEE0C279-ECAA-55FA-B7A4-D39C555968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61" name="Rectangle 125">
                <a:extLst>
                  <a:ext uri="{FF2B5EF4-FFF2-40B4-BE49-F238E27FC236}">
                    <a16:creationId xmlns:a16="http://schemas.microsoft.com/office/drawing/2014/main" id="{B07DF81E-6A3D-9235-B94E-5CAC380844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62" name="Rectangle 126">
                <a:extLst>
                  <a:ext uri="{FF2B5EF4-FFF2-40B4-BE49-F238E27FC236}">
                    <a16:creationId xmlns:a16="http://schemas.microsoft.com/office/drawing/2014/main" id="{55024E56-CA75-5A37-9754-EC835EDBBA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63" name="Rectangle 127">
                <a:extLst>
                  <a:ext uri="{FF2B5EF4-FFF2-40B4-BE49-F238E27FC236}">
                    <a16:creationId xmlns:a16="http://schemas.microsoft.com/office/drawing/2014/main" id="{3EDF95EC-A669-EDB9-2C5A-79555DF8CC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64" name="Rectangle 128">
                <a:extLst>
                  <a:ext uri="{FF2B5EF4-FFF2-40B4-BE49-F238E27FC236}">
                    <a16:creationId xmlns:a16="http://schemas.microsoft.com/office/drawing/2014/main" id="{150A4896-0908-2CDC-AA1B-876B664673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65" name="Rectangle 129">
                <a:extLst>
                  <a:ext uri="{FF2B5EF4-FFF2-40B4-BE49-F238E27FC236}">
                    <a16:creationId xmlns:a16="http://schemas.microsoft.com/office/drawing/2014/main" id="{57A7B8DB-4D9F-4EEF-6513-FFD72218DC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66" name="Rectangle 130">
                <a:extLst>
                  <a:ext uri="{FF2B5EF4-FFF2-40B4-BE49-F238E27FC236}">
                    <a16:creationId xmlns:a16="http://schemas.microsoft.com/office/drawing/2014/main" id="{8FECA035-83A9-CCA7-C25D-5D0CC49A4F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67" name="Rectangle 131">
                <a:extLst>
                  <a:ext uri="{FF2B5EF4-FFF2-40B4-BE49-F238E27FC236}">
                    <a16:creationId xmlns:a16="http://schemas.microsoft.com/office/drawing/2014/main" id="{B0C92AC0-F067-CA7B-89DE-C3985E0FB9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68" name="Rectangle 132">
                <a:extLst>
                  <a:ext uri="{FF2B5EF4-FFF2-40B4-BE49-F238E27FC236}">
                    <a16:creationId xmlns:a16="http://schemas.microsoft.com/office/drawing/2014/main" id="{240A9B6A-00B6-6BC9-27B6-6C42DC1B2C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69" name="Rectangle 133">
                <a:extLst>
                  <a:ext uri="{FF2B5EF4-FFF2-40B4-BE49-F238E27FC236}">
                    <a16:creationId xmlns:a16="http://schemas.microsoft.com/office/drawing/2014/main" id="{F4196F1C-5785-7CE0-4C01-8A01193972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70" name="Rectangle 134">
                <a:extLst>
                  <a:ext uri="{FF2B5EF4-FFF2-40B4-BE49-F238E27FC236}">
                    <a16:creationId xmlns:a16="http://schemas.microsoft.com/office/drawing/2014/main" id="{3767F280-53C7-EC04-3643-EF4DB0E900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71" name="Rectangle 135">
                <a:extLst>
                  <a:ext uri="{FF2B5EF4-FFF2-40B4-BE49-F238E27FC236}">
                    <a16:creationId xmlns:a16="http://schemas.microsoft.com/office/drawing/2014/main" id="{C56FF212-ADA2-7E89-E252-728F956A2E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72" name="Rectangle 136">
                <a:extLst>
                  <a:ext uri="{FF2B5EF4-FFF2-40B4-BE49-F238E27FC236}">
                    <a16:creationId xmlns:a16="http://schemas.microsoft.com/office/drawing/2014/main" id="{40EC2EA3-440C-7B99-1166-70EE941FCF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73" name="Rectangle 137">
                <a:extLst>
                  <a:ext uri="{FF2B5EF4-FFF2-40B4-BE49-F238E27FC236}">
                    <a16:creationId xmlns:a16="http://schemas.microsoft.com/office/drawing/2014/main" id="{758D56AE-4DB6-C1C6-78BD-C2963E2632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74" name="Freeform 138">
                <a:extLst>
                  <a:ext uri="{FF2B5EF4-FFF2-40B4-BE49-F238E27FC236}">
                    <a16:creationId xmlns:a16="http://schemas.microsoft.com/office/drawing/2014/main" id="{7BEF25B3-F480-F5EE-735C-9BAF2D35180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139">
                <a:extLst>
                  <a:ext uri="{FF2B5EF4-FFF2-40B4-BE49-F238E27FC236}">
                    <a16:creationId xmlns:a16="http://schemas.microsoft.com/office/drawing/2014/main" id="{2999B400-1226-C37F-4B52-B4089577DC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140">
                <a:extLst>
                  <a:ext uri="{FF2B5EF4-FFF2-40B4-BE49-F238E27FC236}">
                    <a16:creationId xmlns:a16="http://schemas.microsoft.com/office/drawing/2014/main" id="{82F81F52-46E2-5057-E8E8-AF6FB35E939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141">
                <a:extLst>
                  <a:ext uri="{FF2B5EF4-FFF2-40B4-BE49-F238E27FC236}">
                    <a16:creationId xmlns:a16="http://schemas.microsoft.com/office/drawing/2014/main" id="{EA0155A2-7EAA-9671-403D-EE70CAC8C9B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142">
                <a:extLst>
                  <a:ext uri="{FF2B5EF4-FFF2-40B4-BE49-F238E27FC236}">
                    <a16:creationId xmlns:a16="http://schemas.microsoft.com/office/drawing/2014/main" id="{7697BD23-F18C-103C-ECBF-11EEE1FF5D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143">
                <a:extLst>
                  <a:ext uri="{FF2B5EF4-FFF2-40B4-BE49-F238E27FC236}">
                    <a16:creationId xmlns:a16="http://schemas.microsoft.com/office/drawing/2014/main" id="{0A0D7303-6389-E55A-4C09-8294A5A2F0A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144">
                <a:extLst>
                  <a:ext uri="{FF2B5EF4-FFF2-40B4-BE49-F238E27FC236}">
                    <a16:creationId xmlns:a16="http://schemas.microsoft.com/office/drawing/2014/main" id="{31E9564B-A4A7-8EDB-E652-843DBEB3E20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145">
                <a:extLst>
                  <a:ext uri="{FF2B5EF4-FFF2-40B4-BE49-F238E27FC236}">
                    <a16:creationId xmlns:a16="http://schemas.microsoft.com/office/drawing/2014/main" id="{2CB918C1-BEC4-2C7E-C673-49BC40F6CB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146">
                <a:extLst>
                  <a:ext uri="{FF2B5EF4-FFF2-40B4-BE49-F238E27FC236}">
                    <a16:creationId xmlns:a16="http://schemas.microsoft.com/office/drawing/2014/main" id="{9DDC62D3-4F2C-0C86-38D0-FB748C30B8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Rectangle 147">
                <a:extLst>
                  <a:ext uri="{FF2B5EF4-FFF2-40B4-BE49-F238E27FC236}">
                    <a16:creationId xmlns:a16="http://schemas.microsoft.com/office/drawing/2014/main" id="{D51D9A07-8D98-1AAC-B5D3-3EB56B9EAE1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84" name="Rectangle 148">
                <a:extLst>
                  <a:ext uri="{FF2B5EF4-FFF2-40B4-BE49-F238E27FC236}">
                    <a16:creationId xmlns:a16="http://schemas.microsoft.com/office/drawing/2014/main" id="{5B389EEB-A4B0-B394-BF26-8A01F10B5D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85" name="Freeform 149">
                <a:extLst>
                  <a:ext uri="{FF2B5EF4-FFF2-40B4-BE49-F238E27FC236}">
                    <a16:creationId xmlns:a16="http://schemas.microsoft.com/office/drawing/2014/main" id="{ED09CADC-1682-1AFA-5493-3383167C284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150">
                <a:extLst>
                  <a:ext uri="{FF2B5EF4-FFF2-40B4-BE49-F238E27FC236}">
                    <a16:creationId xmlns:a16="http://schemas.microsoft.com/office/drawing/2014/main" id="{07A96C9D-FA8A-BA74-39F4-9CA76D8CAE0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7" name="Freeform 151">
                <a:extLst>
                  <a:ext uri="{FF2B5EF4-FFF2-40B4-BE49-F238E27FC236}">
                    <a16:creationId xmlns:a16="http://schemas.microsoft.com/office/drawing/2014/main" id="{508C2AAC-848B-4AC3-382E-9ECC80A8C6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5448" name="Oval 152">
                <a:extLst>
                  <a:ext uri="{FF2B5EF4-FFF2-40B4-BE49-F238E27FC236}">
                    <a16:creationId xmlns:a16="http://schemas.microsoft.com/office/drawing/2014/main" id="{51120BD7-343F-94E7-AE2D-B1DE277622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55449" name="Rectangle 153">
            <a:extLst>
              <a:ext uri="{FF2B5EF4-FFF2-40B4-BE49-F238E27FC236}">
                <a16:creationId xmlns:a16="http://schemas.microsoft.com/office/drawing/2014/main" id="{643FD1FD-B8CA-8028-63EB-B7B92470B19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5450" name="Rectangle 154">
            <a:extLst>
              <a:ext uri="{FF2B5EF4-FFF2-40B4-BE49-F238E27FC236}">
                <a16:creationId xmlns:a16="http://schemas.microsoft.com/office/drawing/2014/main" id="{EE54AFE5-0193-D5A1-26C1-4DFCC89B65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451" name="Rectangle 155">
            <a:extLst>
              <a:ext uri="{FF2B5EF4-FFF2-40B4-BE49-F238E27FC236}">
                <a16:creationId xmlns:a16="http://schemas.microsoft.com/office/drawing/2014/main" id="{5570B854-E004-BBB7-1695-0E833BE135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452" name="Rectangle 156">
            <a:extLst>
              <a:ext uri="{FF2B5EF4-FFF2-40B4-BE49-F238E27FC236}">
                <a16:creationId xmlns:a16="http://schemas.microsoft.com/office/drawing/2014/main" id="{4719D729-E975-DFF1-B6D2-4ED88195D8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C8B4EC6-AE36-462F-A84B-A0F7B15EB3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5453" name="Rectangle 157">
            <a:extLst>
              <a:ext uri="{FF2B5EF4-FFF2-40B4-BE49-F238E27FC236}">
                <a16:creationId xmlns:a16="http://schemas.microsoft.com/office/drawing/2014/main" id="{77B13E06-2255-EF1A-1DBA-A80A8A474F1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3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DD20B7E-B197-7C7E-18BB-40FDBF92E5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DFEBBF2-47A4-63E5-4680-6FA0CB794A4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95B6D4ED-7189-48F6-4223-637ECFB5ED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0CF470C0-424B-AF07-DCD1-576DF5C9B0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5B3AE509-793E-85F5-621E-1674C0C0E3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2D02C6B-52CC-4706-9891-B206059845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wmf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wmf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1FFA198D-1850-28C3-E4C5-BD5D5C059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57" y="914400"/>
            <a:ext cx="757156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6600" b="1" dirty="0">
                <a:latin typeface="Arial" panose="020B0604020202020204" pitchFamily="34" charset="0"/>
              </a:rPr>
              <a:t>Dig Site 11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66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5400" b="1" dirty="0">
                <a:latin typeface="Arial" panose="020B0604020202020204" pitchFamily="34" charset="0"/>
              </a:rPr>
              <a:t>Genesis 25:5-11, 19-34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D1441-E582-2DF9-A070-26A76FDD7C14}"/>
              </a:ext>
            </a:extLst>
          </p:cNvPr>
          <p:cNvSpPr txBox="1"/>
          <p:nvPr/>
        </p:nvSpPr>
        <p:spPr>
          <a:xfrm>
            <a:off x="1828800" y="44196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/>
              <a:t>It's Twins!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1937D5A-3B24-E7AB-8294-BE69AB7903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8925"/>
            <a:ext cx="4724400" cy="589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/>
              <a:t>…daughter of Bethuel the   Aramean from Paddan Aram and sister of Laban the Aramean. </a:t>
            </a:r>
          </a:p>
        </p:txBody>
      </p:sp>
      <p:pic>
        <p:nvPicPr>
          <p:cNvPr id="21507" name="Picture 3" descr="MCj04349950000[1]">
            <a:extLst>
              <a:ext uri="{FF2B5EF4-FFF2-40B4-BE49-F238E27FC236}">
                <a16:creationId xmlns:a16="http://schemas.microsoft.com/office/drawing/2014/main" id="{0B6D2F4E-F7B7-7EDF-04CD-2E955C156CF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609600"/>
            <a:ext cx="3408363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3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79F6703-ECF1-CEA8-7F99-56CC5E00F9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5257800" cy="5821363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effectLst/>
              </a:rPr>
              <a:t>   Isaac prayed to the LORD on behalf of his wife, because she was childless.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US" altLang="en-US" sz="1400">
              <a:effectLst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effectLst/>
              </a:rPr>
              <a:t>   The LORD answered his prayer, and his wife Rebekah became pregnant. </a:t>
            </a:r>
          </a:p>
        </p:txBody>
      </p:sp>
      <p:pic>
        <p:nvPicPr>
          <p:cNvPr id="22531" name="Picture 3" descr="MPj04266410000[1]">
            <a:extLst>
              <a:ext uri="{FF2B5EF4-FFF2-40B4-BE49-F238E27FC236}">
                <a16:creationId xmlns:a16="http://schemas.microsoft.com/office/drawing/2014/main" id="{FDE7CD30-767B-821A-D692-C0A652C9C4C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914400"/>
            <a:ext cx="3389313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2078163-548E-69C9-2966-C11DB143DF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81000"/>
            <a:ext cx="4876800" cy="5592763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/>
              <a:t>The babies jostled each other within her, and she said, </a:t>
            </a:r>
          </a:p>
          <a:p>
            <a:pPr algn="ctr" eaLnBrk="1" hangingPunct="1">
              <a:buFontTx/>
              <a:buNone/>
            </a:pPr>
            <a:r>
              <a:rPr lang="en-US" altLang="en-US" sz="4000" b="1"/>
              <a:t>“Why is this happening </a:t>
            </a:r>
          </a:p>
          <a:p>
            <a:pPr algn="ctr" eaLnBrk="1" hangingPunct="1">
              <a:buFontTx/>
              <a:buNone/>
            </a:pPr>
            <a:r>
              <a:rPr lang="en-US" altLang="en-US" sz="4000" b="1"/>
              <a:t>to me?”</a:t>
            </a:r>
          </a:p>
          <a:p>
            <a:pPr algn="ctr" eaLnBrk="1" hangingPunct="1">
              <a:buFontTx/>
              <a:buNone/>
            </a:pPr>
            <a:endParaRPr lang="en-US" altLang="en-US" sz="1600" b="1"/>
          </a:p>
          <a:p>
            <a:pPr algn="ctr" eaLnBrk="1" hangingPunct="1">
              <a:buFontTx/>
              <a:buNone/>
            </a:pPr>
            <a:r>
              <a:rPr lang="en-US" altLang="en-US" sz="4000" b="1"/>
              <a:t> So she went to inquire of the LORD. 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8A9EF915-6668-C5DB-6604-AAB61FB5F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133600"/>
            <a:ext cx="3276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7A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B5CA006-E665-DFE4-F24F-E3AB9B8A63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0"/>
            <a:ext cx="9144000" cy="4572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The LORD said to her,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"Two nations are in your womb,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and two peoples from within you will be separated;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one people will be stronger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than the other, and the older will serve the younger." </a:t>
            </a:r>
          </a:p>
        </p:txBody>
      </p:sp>
      <p:pic>
        <p:nvPicPr>
          <p:cNvPr id="24579" name="Picture 3" descr="MCj02295590000[1]">
            <a:extLst>
              <a:ext uri="{FF2B5EF4-FFF2-40B4-BE49-F238E27FC236}">
                <a16:creationId xmlns:a16="http://schemas.microsoft.com/office/drawing/2014/main" id="{B5482581-3A29-69D8-F7AD-B560936F1C4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152400"/>
            <a:ext cx="4343400" cy="183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2104EF0-43D2-F4D5-085D-40C2B99C0C2E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11175" y="585788"/>
            <a:ext cx="4343400" cy="58229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800" b="1">
                <a:effectLst/>
                <a:latin typeface="Arial Rounded MT Bold" panose="020F0704030504030204" pitchFamily="34" charset="0"/>
              </a:rPr>
              <a:t>When the time came for her to give birth, there were twin boys in her womb. </a:t>
            </a:r>
          </a:p>
        </p:txBody>
      </p:sp>
      <p:pic>
        <p:nvPicPr>
          <p:cNvPr id="25603" name="Picture 7" descr="j0240589">
            <a:extLst>
              <a:ext uri="{FF2B5EF4-FFF2-40B4-BE49-F238E27FC236}">
                <a16:creationId xmlns:a16="http://schemas.microsoft.com/office/drawing/2014/main" id="{D8FDD92A-32B3-3866-9C7C-5F11B35A7BD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585788"/>
            <a:ext cx="38862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A16DFFA-674D-64D7-BF56-2D08A8B85E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5257800" cy="6096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800" b="1">
                <a:effectLst/>
              </a:rPr>
              <a:t> The first to come out was red,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800" b="1">
                <a:effectLst/>
              </a:rPr>
              <a:t>and his whole body was like a hairy garment;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800" b="1">
                <a:effectLst/>
              </a:rPr>
              <a:t>so they named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800" b="1">
                <a:effectLst/>
              </a:rPr>
              <a:t>him Esau. </a:t>
            </a:r>
          </a:p>
        </p:txBody>
      </p:sp>
      <p:pic>
        <p:nvPicPr>
          <p:cNvPr id="26627" name="Picture 11" descr="j0158231">
            <a:extLst>
              <a:ext uri="{FF2B5EF4-FFF2-40B4-BE49-F238E27FC236}">
                <a16:creationId xmlns:a16="http://schemas.microsoft.com/office/drawing/2014/main" id="{358DB5E6-FD87-FCB6-2F72-99EA6F63C2B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057400"/>
            <a:ext cx="5003800" cy="454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97200DB-6C04-EF56-8408-9FCB5B2E707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06825" y="152400"/>
            <a:ext cx="5337175" cy="6705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400" b="1">
                <a:effectLst/>
                <a:latin typeface="Arial Rounded MT Bold" panose="020F0704030504030204" pitchFamily="34" charset="0"/>
              </a:rPr>
              <a:t>   After this,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400" b="1">
                <a:effectLst/>
                <a:latin typeface="Arial Rounded MT Bold" panose="020F0704030504030204" pitchFamily="34" charset="0"/>
              </a:rPr>
              <a:t>his brother came out, with his hand grasping Esau's heel;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400" b="1">
                <a:effectLst/>
                <a:latin typeface="Arial Rounded MT Bold" panose="020F0704030504030204" pitchFamily="34" charset="0"/>
              </a:rPr>
              <a:t>so he was named Jacob. </a:t>
            </a:r>
          </a:p>
        </p:txBody>
      </p:sp>
      <p:pic>
        <p:nvPicPr>
          <p:cNvPr id="27651" name="Picture 16" descr="j0346641">
            <a:extLst>
              <a:ext uri="{FF2B5EF4-FFF2-40B4-BE49-F238E27FC236}">
                <a16:creationId xmlns:a16="http://schemas.microsoft.com/office/drawing/2014/main" id="{B6620561-A9AF-4183-E6BE-AE6143B8F1B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09600"/>
            <a:ext cx="4038600" cy="390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4C7E710-75E2-0070-20B3-FE3146C5D8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82638"/>
            <a:ext cx="3505200" cy="5343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/>
              <a:t>  Isaac was 60 years old when Rebekah gave birth to them. </a:t>
            </a:r>
          </a:p>
        </p:txBody>
      </p:sp>
      <p:pic>
        <p:nvPicPr>
          <p:cNvPr id="28675" name="Picture 3" descr="MCj04349950000[1]">
            <a:extLst>
              <a:ext uri="{FF2B5EF4-FFF2-40B4-BE49-F238E27FC236}">
                <a16:creationId xmlns:a16="http://schemas.microsoft.com/office/drawing/2014/main" id="{50BA211F-56C2-BC04-788E-E0B6B5A7090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2425" y="782638"/>
            <a:ext cx="3457575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6">
            <a:extLst>
              <a:ext uri="{FF2B5EF4-FFF2-40B4-BE49-F238E27FC236}">
                <a16:creationId xmlns:a16="http://schemas.microsoft.com/office/drawing/2014/main" id="{E521D42A-989F-ABA3-929A-7EBB40A88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905000"/>
            <a:ext cx="25304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/>
              <a:t>60</a:t>
            </a:r>
          </a:p>
        </p:txBody>
      </p:sp>
      <p:pic>
        <p:nvPicPr>
          <p:cNvPr id="28677" name="Picture 16" descr="j0346641">
            <a:extLst>
              <a:ext uri="{FF2B5EF4-FFF2-40B4-BE49-F238E27FC236}">
                <a16:creationId xmlns:a16="http://schemas.microsoft.com/office/drawing/2014/main" id="{F5C3B49E-CB91-BE20-F411-F24C42209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19875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4519139-9C87-9017-3298-7A037B072E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2004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effectLst/>
                <a:latin typeface="Arial Rounded MT Bold" panose="020F0704030504030204" pitchFamily="34" charset="0"/>
              </a:rPr>
              <a:t>  The boys grew up, and Esau became a skillful hunter, a man of the open country,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effectLst/>
                <a:latin typeface="Arial Rounded MT Bold" panose="020F0704030504030204" pitchFamily="34" charset="0"/>
              </a:rPr>
              <a:t>while Jacob was content to stay at home among the tents. </a:t>
            </a:r>
          </a:p>
        </p:txBody>
      </p:sp>
      <p:pic>
        <p:nvPicPr>
          <p:cNvPr id="29699" name="Picture 3" descr="j0158231">
            <a:extLst>
              <a:ext uri="{FF2B5EF4-FFF2-40B4-BE49-F238E27FC236}">
                <a16:creationId xmlns:a16="http://schemas.microsoft.com/office/drawing/2014/main" id="{59EF14F9-C3EF-E95C-C36C-156E997E6074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276600"/>
            <a:ext cx="3200400" cy="290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6" descr="j0231125">
            <a:extLst>
              <a:ext uri="{FF2B5EF4-FFF2-40B4-BE49-F238E27FC236}">
                <a16:creationId xmlns:a16="http://schemas.microsoft.com/office/drawing/2014/main" id="{2F9D7B4F-BD74-DF43-9D0A-04844C1E26E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6700" y="3276600"/>
            <a:ext cx="2087563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Text Box 9">
            <a:extLst>
              <a:ext uri="{FF2B5EF4-FFF2-40B4-BE49-F238E27FC236}">
                <a16:creationId xmlns:a16="http://schemas.microsoft.com/office/drawing/2014/main" id="{F4BADB82-20F4-7D3E-2E2F-20D966CF9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62363"/>
            <a:ext cx="1706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ESAU</a:t>
            </a:r>
          </a:p>
        </p:txBody>
      </p:sp>
      <p:sp>
        <p:nvSpPr>
          <p:cNvPr id="29702" name="Text Box 10">
            <a:extLst>
              <a:ext uri="{FF2B5EF4-FFF2-40B4-BE49-F238E27FC236}">
                <a16:creationId xmlns:a16="http://schemas.microsoft.com/office/drawing/2014/main" id="{ABB5ED2D-6A89-63DD-13E4-428BEA234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3602038"/>
            <a:ext cx="2047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JACOB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17526BA-9300-5B8A-5757-3B4F1A0988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8382000" cy="1524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effectLst/>
              </a:rPr>
              <a:t>Isaac, who had a taste for wild game, loved Esau, but Rebekah loved Jacob.</a:t>
            </a:r>
            <a:r>
              <a:rPr lang="en-US" altLang="en-US" sz="3600">
                <a:effectLst/>
              </a:rPr>
              <a:t> </a:t>
            </a:r>
          </a:p>
        </p:txBody>
      </p:sp>
      <p:pic>
        <p:nvPicPr>
          <p:cNvPr id="30723" name="Picture 3" descr="MCj04349950000[1]">
            <a:extLst>
              <a:ext uri="{FF2B5EF4-FFF2-40B4-BE49-F238E27FC236}">
                <a16:creationId xmlns:a16="http://schemas.microsoft.com/office/drawing/2014/main" id="{28690263-FEF6-B1F6-408D-1B262AD0D13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3925" y="2209800"/>
            <a:ext cx="236855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3" descr="j0158231">
            <a:extLst>
              <a:ext uri="{FF2B5EF4-FFF2-40B4-BE49-F238E27FC236}">
                <a16:creationId xmlns:a16="http://schemas.microsoft.com/office/drawing/2014/main" id="{8C74DFCD-3204-F473-5217-DFC5F1FED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3140075"/>
            <a:ext cx="1870075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6" descr="j0231125">
            <a:extLst>
              <a:ext uri="{FF2B5EF4-FFF2-40B4-BE49-F238E27FC236}">
                <a16:creationId xmlns:a16="http://schemas.microsoft.com/office/drawing/2014/main" id="{B72E7CE6-9910-B51C-0F7D-36388A23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40075"/>
            <a:ext cx="139382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Text Box 9">
            <a:extLst>
              <a:ext uri="{FF2B5EF4-FFF2-40B4-BE49-F238E27FC236}">
                <a16:creationId xmlns:a16="http://schemas.microsoft.com/office/drawing/2014/main" id="{473538D3-B89A-CE51-77D8-E27B1901A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5672138"/>
            <a:ext cx="1706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ESAU</a:t>
            </a:r>
          </a:p>
        </p:txBody>
      </p:sp>
      <p:sp>
        <p:nvSpPr>
          <p:cNvPr id="30727" name="Text Box 10">
            <a:extLst>
              <a:ext uri="{FF2B5EF4-FFF2-40B4-BE49-F238E27FC236}">
                <a16:creationId xmlns:a16="http://schemas.microsoft.com/office/drawing/2014/main" id="{39F7ECE0-D6A6-69B3-A9B8-DCFDACBE6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5359400"/>
            <a:ext cx="2047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JACOB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209B3C-A2AC-7A36-F82F-6C3FC0017AF1}"/>
              </a:ext>
            </a:extLst>
          </p:cNvPr>
          <p:cNvSpPr txBox="1"/>
          <p:nvPr/>
        </p:nvSpPr>
        <p:spPr>
          <a:xfrm>
            <a:off x="1752600" y="762000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u="sng" dirty="0"/>
              <a:t>The Truth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E262A-13DD-AFC5-223B-7F7CD9E0E003}"/>
              </a:ext>
            </a:extLst>
          </p:cNvPr>
          <p:cNvSpPr txBox="1"/>
          <p:nvPr/>
        </p:nvSpPr>
        <p:spPr>
          <a:xfrm>
            <a:off x="1181100" y="34290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/>
              <a:t>God continued to be faithful to Abraham's descendants!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5" descr="MCj04347820000[1]">
            <a:extLst>
              <a:ext uri="{FF2B5EF4-FFF2-40B4-BE49-F238E27FC236}">
                <a16:creationId xmlns:a16="http://schemas.microsoft.com/office/drawing/2014/main" id="{9A39F295-EEE6-70AC-F7F1-C523F73C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873125"/>
            <a:ext cx="67056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7">
            <a:extLst>
              <a:ext uri="{FF2B5EF4-FFF2-40B4-BE49-F238E27FC236}">
                <a16:creationId xmlns:a16="http://schemas.microsoft.com/office/drawing/2014/main" id="{86F12FF0-CA9F-FC58-7447-D67D1C532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336800"/>
          </a:xfrm>
        </p:spPr>
        <p:txBody>
          <a:bodyPr/>
          <a:lstStyle/>
          <a:p>
            <a:pPr eaLnBrk="1" hangingPunct="1"/>
            <a:r>
              <a:rPr lang="en-US" altLang="en-US" sz="3600"/>
              <a:t>Once when Jacob was cooking some stew, Esau came in from the open country, 								famished. </a:t>
            </a:r>
            <a:br>
              <a:rPr lang="en-US" altLang="en-US" sz="3600"/>
            </a:br>
            <a:endParaRPr lang="en-US" altLang="en-US" sz="3600"/>
          </a:p>
        </p:txBody>
      </p:sp>
      <p:pic>
        <p:nvPicPr>
          <p:cNvPr id="31748" name="Picture 3" descr="j0158231">
            <a:extLst>
              <a:ext uri="{FF2B5EF4-FFF2-40B4-BE49-F238E27FC236}">
                <a16:creationId xmlns:a16="http://schemas.microsoft.com/office/drawing/2014/main" id="{4A3B0EB6-9301-7B92-31DF-FD578D0D418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3959225"/>
            <a:ext cx="1868488" cy="2557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6" descr="j0231125">
            <a:extLst>
              <a:ext uri="{FF2B5EF4-FFF2-40B4-BE49-F238E27FC236}">
                <a16:creationId xmlns:a16="http://schemas.microsoft.com/office/drawing/2014/main" id="{6FBE94F7-1D15-2C38-6387-DF5A4FB9317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6825" y="4621213"/>
            <a:ext cx="13938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0" name="Text Box 12">
            <a:extLst>
              <a:ext uri="{FF2B5EF4-FFF2-40B4-BE49-F238E27FC236}">
                <a16:creationId xmlns:a16="http://schemas.microsoft.com/office/drawing/2014/main" id="{4A22D679-C7BF-8E14-FF39-34C89873A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1939925"/>
            <a:ext cx="5618162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Quick, let me have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some of that red stew!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I'm famished!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C6F5D6-2E32-6115-6A22-8CEB077ADA8E}"/>
              </a:ext>
            </a:extLst>
          </p:cNvPr>
          <p:cNvSpPr txBox="1"/>
          <p:nvPr/>
        </p:nvSpPr>
        <p:spPr>
          <a:xfrm>
            <a:off x="-34925" y="1382713"/>
            <a:ext cx="3351213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He said to Jacob,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90E7A-5D11-1AC2-3D83-C8285575C0BF}"/>
              </a:ext>
            </a:extLst>
          </p:cNvPr>
          <p:cNvSpPr txBox="1"/>
          <p:nvPr/>
        </p:nvSpPr>
        <p:spPr>
          <a:xfrm>
            <a:off x="4454525" y="3124200"/>
            <a:ext cx="4572000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3"/>
                </a:solidFill>
              </a:rPr>
              <a:t>That is why he was also called Edom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09CB8E34-2ED3-350E-56D5-65063F9004DD}"/>
              </a:ext>
            </a:extLst>
          </p:cNvPr>
          <p:cNvSpPr/>
          <p:nvPr/>
        </p:nvSpPr>
        <p:spPr>
          <a:xfrm>
            <a:off x="2074863" y="5168900"/>
            <a:ext cx="5219700" cy="1624013"/>
          </a:xfrm>
          <a:prstGeom prst="wedgeEllipseCallout">
            <a:avLst>
              <a:gd name="adj1" fmla="val 67337"/>
              <a:gd name="adj2" fmla="val -3711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chemeClr val="accent3"/>
                </a:solidFill>
              </a:rPr>
              <a:t>First sell me </a:t>
            </a:r>
          </a:p>
          <a:p>
            <a:pPr eaLnBrk="1" hangingPunct="1">
              <a:defRPr/>
            </a:pPr>
            <a:r>
              <a:rPr lang="en-US" altLang="en-US" sz="4000" dirty="0">
                <a:solidFill>
                  <a:schemeClr val="accent3"/>
                </a:solidFill>
              </a:rPr>
              <a:t>your birthright.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09921C-3D44-1D8B-1F3C-891275ABB7F8}"/>
              </a:ext>
            </a:extLst>
          </p:cNvPr>
          <p:cNvSpPr txBox="1"/>
          <p:nvPr/>
        </p:nvSpPr>
        <p:spPr>
          <a:xfrm>
            <a:off x="2127250" y="4729163"/>
            <a:ext cx="3048000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Jacob replied,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>
            <a:extLst>
              <a:ext uri="{FF2B5EF4-FFF2-40B4-BE49-F238E27FC236}">
                <a16:creationId xmlns:a16="http://schemas.microsoft.com/office/drawing/2014/main" id="{5575540E-5620-7D11-716E-9ACF6573403F}"/>
              </a:ext>
            </a:extLst>
          </p:cNvPr>
          <p:cNvSpPr/>
          <p:nvPr/>
        </p:nvSpPr>
        <p:spPr>
          <a:xfrm>
            <a:off x="3181350" y="3144838"/>
            <a:ext cx="5957888" cy="1073150"/>
          </a:xfrm>
          <a:prstGeom prst="wedgeEllipseCallout">
            <a:avLst>
              <a:gd name="adj1" fmla="val 30479"/>
              <a:gd name="adj2" fmla="val 1158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Swear to me first.</a:t>
            </a:r>
          </a:p>
        </p:txBody>
      </p:sp>
      <p:pic>
        <p:nvPicPr>
          <p:cNvPr id="32771" name="Picture 2" descr="MCj04347820000[1]">
            <a:extLst>
              <a:ext uri="{FF2B5EF4-FFF2-40B4-BE49-F238E27FC236}">
                <a16:creationId xmlns:a16="http://schemas.microsoft.com/office/drawing/2014/main" id="{427ABB3A-D260-FBD5-DB35-396052CE3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568325"/>
            <a:ext cx="96393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j0158231">
            <a:extLst>
              <a:ext uri="{FF2B5EF4-FFF2-40B4-BE49-F238E27FC236}">
                <a16:creationId xmlns:a16="http://schemas.microsoft.com/office/drawing/2014/main" id="{58539413-8424-F6D6-3713-E70329ED48B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0488" y="2114550"/>
            <a:ext cx="2819401" cy="2557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5" descr="j0231125">
            <a:extLst>
              <a:ext uri="{FF2B5EF4-FFF2-40B4-BE49-F238E27FC236}">
                <a16:creationId xmlns:a16="http://schemas.microsoft.com/office/drawing/2014/main" id="{CAEB2A44-6FEF-C608-417B-6E1A9AAD1BA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0888" y="3886200"/>
            <a:ext cx="203835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Text Box 8">
            <a:extLst>
              <a:ext uri="{FF2B5EF4-FFF2-40B4-BE49-F238E27FC236}">
                <a16:creationId xmlns:a16="http://schemas.microsoft.com/office/drawing/2014/main" id="{8AE1805B-69BE-B735-0F98-6B4635807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76250"/>
            <a:ext cx="79359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      Look, I am about to  die,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good is the birthright to me?</a:t>
            </a:r>
          </a:p>
        </p:txBody>
      </p:sp>
      <p:sp>
        <p:nvSpPr>
          <p:cNvPr id="32775" name="Rectangle 10">
            <a:extLst>
              <a:ext uri="{FF2B5EF4-FFF2-40B4-BE49-F238E27FC236}">
                <a16:creationId xmlns:a16="http://schemas.microsoft.com/office/drawing/2014/main" id="{7A7907F2-743F-D2C5-3FF8-43797B371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02175"/>
            <a:ext cx="731520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So he swore an oath to him,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selling his birthright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to Jacob.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4D8BC-B0C3-2D7B-0CBF-E4935217F22E}"/>
              </a:ext>
            </a:extLst>
          </p:cNvPr>
          <p:cNvSpPr txBox="1"/>
          <p:nvPr/>
        </p:nvSpPr>
        <p:spPr>
          <a:xfrm>
            <a:off x="7045325" y="466725"/>
            <a:ext cx="2098675" cy="585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Esau said.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9D55C-B02E-1DA5-F4BB-D9104AB49CE4}"/>
              </a:ext>
            </a:extLst>
          </p:cNvPr>
          <p:cNvSpPr txBox="1"/>
          <p:nvPr/>
        </p:nvSpPr>
        <p:spPr>
          <a:xfrm>
            <a:off x="2925763" y="2808288"/>
            <a:ext cx="2986087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But Jacob said,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DDF1FBA-B461-C5DE-6242-9A70EFBD85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3941763"/>
            <a:ext cx="9144000" cy="29162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550" b="1" dirty="0"/>
              <a:t>Then Jacob gave Esau some bread </a:t>
            </a:r>
          </a:p>
          <a:p>
            <a:pPr algn="ctr" eaLnBrk="1" hangingPunct="1">
              <a:buFontTx/>
              <a:buNone/>
            </a:pPr>
            <a:r>
              <a:rPr lang="en-US" altLang="en-US" sz="3550" b="1" dirty="0"/>
              <a:t>and some lentil stew. </a:t>
            </a:r>
          </a:p>
          <a:p>
            <a:pPr algn="ctr" eaLnBrk="1" hangingPunct="1">
              <a:buFontTx/>
              <a:buNone/>
            </a:pPr>
            <a:r>
              <a:rPr lang="en-US" altLang="en-US" sz="3450" b="1" dirty="0"/>
              <a:t>He ate and drank, and then got up and left.</a:t>
            </a:r>
          </a:p>
          <a:p>
            <a:pPr algn="ctr" eaLnBrk="1" hangingPunct="1">
              <a:buFontTx/>
              <a:buNone/>
            </a:pPr>
            <a:r>
              <a:rPr lang="en-US" altLang="en-US" sz="3800" b="1" dirty="0"/>
              <a:t>So Esau despised his birthright. </a:t>
            </a:r>
          </a:p>
        </p:txBody>
      </p:sp>
      <p:pic>
        <p:nvPicPr>
          <p:cNvPr id="33795" name="Picture 3" descr="j0158231">
            <a:extLst>
              <a:ext uri="{FF2B5EF4-FFF2-40B4-BE49-F238E27FC236}">
                <a16:creationId xmlns:a16="http://schemas.microsoft.com/office/drawing/2014/main" id="{3E2F608A-6981-0C23-FF3D-D7CC71AA571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5575"/>
            <a:ext cx="3505200" cy="3762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5" descr="j0231125">
            <a:extLst>
              <a:ext uri="{FF2B5EF4-FFF2-40B4-BE49-F238E27FC236}">
                <a16:creationId xmlns:a16="http://schemas.microsoft.com/office/drawing/2014/main" id="{6BBACD0F-14EA-133D-CCF2-1E8F26735E11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325" y="228600"/>
            <a:ext cx="1895475" cy="297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10" descr="MCj01981650000[1]">
            <a:extLst>
              <a:ext uri="{FF2B5EF4-FFF2-40B4-BE49-F238E27FC236}">
                <a16:creationId xmlns:a16="http://schemas.microsoft.com/office/drawing/2014/main" id="{C331F469-EAAC-117A-7BC6-B8386CBBF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2144713"/>
            <a:ext cx="236696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65176-08B2-60CA-0F33-E22E012CA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75D847-7D33-4E36-D909-C52B28A98B5F}"/>
              </a:ext>
            </a:extLst>
          </p:cNvPr>
          <p:cNvSpPr txBox="1"/>
          <p:nvPr/>
        </p:nvSpPr>
        <p:spPr>
          <a:xfrm>
            <a:off x="0" y="0"/>
            <a:ext cx="9144000" cy="203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200" b="1" u="sng" dirty="0">
                <a:solidFill>
                  <a:srgbClr val="7030A0"/>
                </a:solidFill>
              </a:rPr>
              <a:t>Memory Verse</a:t>
            </a:r>
          </a:p>
          <a:p>
            <a:pPr algn="ctr">
              <a:defRPr/>
            </a:pP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1A9ED-D517-0B5A-385F-F143C8A99596}"/>
              </a:ext>
            </a:extLst>
          </p:cNvPr>
          <p:cNvSpPr txBox="1"/>
          <p:nvPr/>
        </p:nvSpPr>
        <p:spPr>
          <a:xfrm>
            <a:off x="0" y="1779588"/>
            <a:ext cx="9144000" cy="5078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7030A0"/>
                </a:solidFill>
              </a:rPr>
              <a:t>Even small children are known by their actions, </a:t>
            </a:r>
          </a:p>
          <a:p>
            <a:pPr algn="ctr">
              <a:defRPr/>
            </a:pPr>
            <a:r>
              <a:rPr lang="en-US" sz="5400" dirty="0">
                <a:solidFill>
                  <a:srgbClr val="7030A0"/>
                </a:solidFill>
              </a:rPr>
              <a:t>so is their conduct really </a:t>
            </a:r>
          </a:p>
          <a:p>
            <a:pPr algn="ctr">
              <a:defRPr/>
            </a:pPr>
            <a:r>
              <a:rPr lang="en-US" sz="5400" dirty="0">
                <a:solidFill>
                  <a:srgbClr val="7030A0"/>
                </a:solidFill>
              </a:rPr>
              <a:t>pure and upright?</a:t>
            </a:r>
          </a:p>
          <a:p>
            <a:pPr algn="ctr">
              <a:defRPr/>
            </a:pPr>
            <a:r>
              <a:rPr lang="en-US" sz="5400" dirty="0">
                <a:solidFill>
                  <a:srgbClr val="7030A0"/>
                </a:solidFill>
              </a:rPr>
              <a:t> </a:t>
            </a:r>
          </a:p>
          <a:p>
            <a:pPr algn="ctr">
              <a:defRPr/>
            </a:pPr>
            <a:r>
              <a:rPr lang="en-US" sz="5400" b="1" i="1" dirty="0">
                <a:solidFill>
                  <a:srgbClr val="7030A0"/>
                </a:solidFill>
              </a:rPr>
              <a:t>Proverbs 20:11</a:t>
            </a:r>
          </a:p>
        </p:txBody>
      </p:sp>
    </p:spTree>
    <p:extLst>
      <p:ext uri="{BB962C8B-B14F-4D97-AF65-F5344CB8AC3E}">
        <p14:creationId xmlns:p14="http://schemas.microsoft.com/office/powerpoint/2010/main" val="299052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2C60D092-E825-66DF-E100-83F2FC447E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7620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Abraham left everything he owned to Isaac. 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while he was still living, he gave gifts to the sons of his concubines and sent them away from his son Isaac to the land of the east.</a:t>
            </a:r>
            <a: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364" name="Picture 3" descr="MCj04349950000[1]">
            <a:extLst>
              <a:ext uri="{FF2B5EF4-FFF2-40B4-BE49-F238E27FC236}">
                <a16:creationId xmlns:a16="http://schemas.microsoft.com/office/drawing/2014/main" id="{C4E20701-C270-D273-7515-A49A85CF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9"/>
          <a:stretch>
            <a:fillRect/>
          </a:stretch>
        </p:blipFill>
        <p:spPr bwMode="auto">
          <a:xfrm>
            <a:off x="7620000" y="2514600"/>
            <a:ext cx="127476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6EDB1724-0F7C-15B2-C085-1DFAF50A09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09600"/>
            <a:ext cx="9144000" cy="58118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Abraham lived 175 years.</a:t>
            </a:r>
          </a:p>
          <a:p>
            <a:pPr eaLnBrk="1" hangingPunct="1">
              <a:defRPr/>
            </a:pPr>
            <a:r>
              <a:rPr lang="en-US" altLang="en-US" sz="11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6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 Abraham breathed his last and</a:t>
            </a:r>
          </a:p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died at a good old age, </a:t>
            </a:r>
          </a:p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old man and full of years; </a:t>
            </a:r>
          </a:p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he was gathered to his people. </a:t>
            </a:r>
          </a:p>
        </p:txBody>
      </p:sp>
      <p:pic>
        <p:nvPicPr>
          <p:cNvPr id="16387" name="Picture 4" descr="j0216576">
            <a:extLst>
              <a:ext uri="{FF2B5EF4-FFF2-40B4-BE49-F238E27FC236}">
                <a16:creationId xmlns:a16="http://schemas.microsoft.com/office/drawing/2014/main" id="{5C789C17-5000-6B73-7608-FA9EC19F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4724400"/>
            <a:ext cx="23939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02D16F1-760E-05A0-E692-AC3418739579}"/>
              </a:ext>
            </a:extLst>
          </p:cNvPr>
          <p:cNvSpPr/>
          <p:nvPr/>
        </p:nvSpPr>
        <p:spPr>
          <a:xfrm>
            <a:off x="5105400" y="609600"/>
            <a:ext cx="990600" cy="762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01A48229-AF51-5D36-F3B9-BF60837E0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05000"/>
            <a:ext cx="9134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684EE83A-0C25-5E7D-8872-29E6FA369F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667000"/>
          </a:xfrm>
          <a:solidFill>
            <a:srgbClr val="663300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   </a:t>
            </a:r>
            <a:r>
              <a:rPr lang="en-US" altLang="en-US" sz="3600">
                <a:solidFill>
                  <a:schemeClr val="bg1"/>
                </a:solidFill>
              </a:rPr>
              <a:t>His sons Isaac and Ishmael buried him   in the cave of Machpelah near Mamre,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in the field of Ephron son of Zohar             the Hittite, the field Abraham                   had bought from the Hittites. </a:t>
            </a:r>
            <a:endParaRPr lang="en-US" altLang="en-US" sz="400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400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There Abraham was buried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with his wife Sarah.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B7935616-5D06-77F6-EA48-45BF9A765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604F6F4D-4210-CC04-433D-E859E31482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505200" cy="6858000"/>
          </a:xfrm>
          <a:solidFill>
            <a:schemeClr val="tx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After </a:t>
            </a:r>
            <a:r>
              <a:rPr lang="en-US" alt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Abraham's</a:t>
            </a:r>
            <a:r>
              <a:rPr lang="en-US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death,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God blessed his son Isaac,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who then lived near Beer </a:t>
            </a:r>
            <a:r>
              <a:rPr lang="en-US" altLang="en-US" sz="4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Lahai</a:t>
            </a:r>
            <a:r>
              <a:rPr lang="en-US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sz="4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Roi</a:t>
            </a:r>
            <a:r>
              <a:rPr lang="en-US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pic>
        <p:nvPicPr>
          <p:cNvPr id="18436" name="Picture 3" descr="MCj04349950000[1]">
            <a:extLst>
              <a:ext uri="{FF2B5EF4-FFF2-40B4-BE49-F238E27FC236}">
                <a16:creationId xmlns:a16="http://schemas.microsoft.com/office/drawing/2014/main" id="{129DCEB8-5383-7AF2-D320-378C4AC17BF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8550" y="2514600"/>
            <a:ext cx="2716213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943D807F-A93E-63E3-B676-4F6E1297A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63"/>
            <a:ext cx="7772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This is the account of the family line of Abraham's son, Isaac. </a:t>
            </a:r>
          </a:p>
        </p:txBody>
      </p:sp>
      <p:pic>
        <p:nvPicPr>
          <p:cNvPr id="19459" name="Picture 3" descr="MCj04349950000[1]">
            <a:extLst>
              <a:ext uri="{FF2B5EF4-FFF2-40B4-BE49-F238E27FC236}">
                <a16:creationId xmlns:a16="http://schemas.microsoft.com/office/drawing/2014/main" id="{A21A24FA-3978-430B-5A1C-5633BBEC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9"/>
          <a:stretch>
            <a:fillRect/>
          </a:stretch>
        </p:blipFill>
        <p:spPr bwMode="auto">
          <a:xfrm>
            <a:off x="7620000" y="2514600"/>
            <a:ext cx="127476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B8D10E2-8EFA-9171-6790-6378CB00AB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4648200" cy="5287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/>
              <a:t>   Abraham became the father of Isaac, </a:t>
            </a:r>
          </a:p>
          <a:p>
            <a:pPr algn="ctr" eaLnBrk="1" hangingPunct="1">
              <a:buFontTx/>
              <a:buNone/>
            </a:pPr>
            <a:endParaRPr lang="en-US" altLang="en-US" sz="800" b="1"/>
          </a:p>
          <a:p>
            <a:pPr algn="ctr" eaLnBrk="1" hangingPunct="1">
              <a:buFontTx/>
              <a:buNone/>
            </a:pPr>
            <a:r>
              <a:rPr lang="en-US" altLang="en-US" sz="4000" b="1"/>
              <a:t>   and Isaac was 40 years old when he married Rebekah… </a:t>
            </a:r>
          </a:p>
        </p:txBody>
      </p:sp>
      <p:pic>
        <p:nvPicPr>
          <p:cNvPr id="20483" name="Picture 3" descr="MCj04349950000[1]">
            <a:extLst>
              <a:ext uri="{FF2B5EF4-FFF2-40B4-BE49-F238E27FC236}">
                <a16:creationId xmlns:a16="http://schemas.microsoft.com/office/drawing/2014/main" id="{DDEF480A-4D3E-2B17-CA31-BA30911D2EA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609600"/>
            <a:ext cx="3408363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9">
            <a:extLst>
              <a:ext uri="{FF2B5EF4-FFF2-40B4-BE49-F238E27FC236}">
                <a16:creationId xmlns:a16="http://schemas.microsoft.com/office/drawing/2014/main" id="{25D277D1-2344-AA4D-B46C-32468D1AC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828800"/>
            <a:ext cx="9302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/>
              <a:t>40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604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Calibri</vt:lpstr>
      <vt:lpstr>Tahoma</vt:lpstr>
      <vt:lpstr>Wingdings</vt:lpstr>
      <vt:lpstr>Times New Roman</vt:lpstr>
      <vt:lpstr>Garamond</vt:lpstr>
      <vt:lpstr>Arial Black</vt:lpstr>
      <vt:lpstr>Arial Rounded MT Bold</vt:lpstr>
      <vt:lpstr>Default Design</vt:lpstr>
      <vt:lpstr>Balance</vt:lpstr>
      <vt:lpstr>Kimono</vt:lpstr>
      <vt:lpstr>Maple</vt:lpstr>
      <vt:lpstr>Teamwork</vt:lpstr>
      <vt:lpstr>Compass</vt:lpstr>
      <vt:lpstr>Clouds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Once when Jacob was cooking some stew, Esau came in from the open country,         famished.  </vt:lpstr>
      <vt:lpstr>PowerPoint Presentation</vt:lpstr>
      <vt:lpstr>PowerPoint Presentation</vt:lpstr>
    </vt:vector>
  </TitlesOfParts>
  <Company>South-Western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Network User</dc:creator>
  <cp:lastModifiedBy>April Litman</cp:lastModifiedBy>
  <cp:revision>73</cp:revision>
  <dcterms:created xsi:type="dcterms:W3CDTF">2007-11-08T22:23:03Z</dcterms:created>
  <dcterms:modified xsi:type="dcterms:W3CDTF">2025-07-05T15:39:42Z</dcterms:modified>
</cp:coreProperties>
</file>