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618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302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519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51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922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543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306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6595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4779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255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5087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984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93899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/>
              <a:t>Genesis</a:t>
            </a:r>
            <a:br>
              <a:rPr lang="en-US" sz="6000" b="1" dirty="0"/>
            </a:br>
            <a:r>
              <a:rPr lang="en-US" sz="6000" b="1" dirty="0"/>
              <a:t>Dig Site 11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Blue Level Questions</a:t>
            </a:r>
          </a:p>
        </p:txBody>
      </p:sp>
    </p:spTree>
    <p:extLst>
      <p:ext uri="{BB962C8B-B14F-4D97-AF65-F5344CB8AC3E}">
        <p14:creationId xmlns:p14="http://schemas.microsoft.com/office/powerpoint/2010/main" val="2312673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0E51F-FD23-4E77-B487-C2036C91D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the Lord answer Isaac’s prayer?   (25:21-23)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F1EB1E-9A8C-42FE-9F12-971DEAD19A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Rebekah’s eyesight got stronger.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Rebekah’s mother came to visit.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Rebekah became pregnant with one baby.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Rebekah became pregnant with two babies.</a:t>
            </a:r>
          </a:p>
        </p:txBody>
      </p:sp>
    </p:spTree>
    <p:extLst>
      <p:ext uri="{BB962C8B-B14F-4D97-AF65-F5344CB8AC3E}">
        <p14:creationId xmlns:p14="http://schemas.microsoft.com/office/powerpoint/2010/main" val="25606809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0E51F-FD23-4E77-B487-C2036C91D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the Lord answer Isaac’s prayer?   (25:21-23)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F1EB1E-9A8C-42FE-9F12-971DEAD19A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Rebekah’s eyesight got stronger.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Rebekah’s mother came to visit.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Rebekah became pregnant with one baby.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Rebekah became pregnant with two babies.</a:t>
            </a:r>
          </a:p>
        </p:txBody>
      </p:sp>
    </p:spTree>
    <p:extLst>
      <p:ext uri="{BB962C8B-B14F-4D97-AF65-F5344CB8AC3E}">
        <p14:creationId xmlns:p14="http://schemas.microsoft.com/office/powerpoint/2010/main" val="12154532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A3343-1F4E-4AF7-91E1-980C958B3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887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How many years had Isaac and Rebekah been married when she had twin boys?  (25:20, 26)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80B5DD-83B1-4D1A-A25B-48E29A4A15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2 years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5 years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10 years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20 years</a:t>
            </a:r>
          </a:p>
        </p:txBody>
      </p:sp>
    </p:spTree>
    <p:extLst>
      <p:ext uri="{BB962C8B-B14F-4D97-AF65-F5344CB8AC3E}">
        <p14:creationId xmlns:p14="http://schemas.microsoft.com/office/powerpoint/2010/main" val="30567144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A3343-1F4E-4AF7-91E1-980C958B3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887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How many years had Isaac and Rebekah been married when she had twin boys?  (25:20, 26)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80B5DD-83B1-4D1A-A25B-48E29A4A15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2 years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5 years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10 years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20 years</a:t>
            </a:r>
          </a:p>
        </p:txBody>
      </p:sp>
    </p:spTree>
    <p:extLst>
      <p:ext uri="{BB962C8B-B14F-4D97-AF65-F5344CB8AC3E}">
        <p14:creationId xmlns:p14="http://schemas.microsoft.com/office/powerpoint/2010/main" val="9709418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55B29-7892-4738-A689-142466D9E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Rebekah inquire of the Lord?  (25:22)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0E6054-FB0D-4326-8C92-8EEE594AA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She was always very sick.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babies jostled each other within her.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She wanted to know if she was going to have a boy or girl.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6416853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55B29-7892-4738-A689-142466D9E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Rebekah inquire of the Lord?  (25:22)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0E6054-FB0D-4326-8C92-8EEE594AA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She was always very sick.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babies jostled each other within her.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She wanted to know if she was going to have a boy or girl.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0569095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12D35F-A2A9-4FB3-A685-DECB7150A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Lord say about the two nations in Rebekah’s womb?  (25:23)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683584-208D-4495-8C7F-E4F5AF6C46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younger would serve the older.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would always be together.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older would serve the younger.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5682705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12D35F-A2A9-4FB3-A685-DECB7150A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Lord say about the two nations in Rebekah’s womb?  (25:23)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683584-208D-4495-8C7F-E4F5AF6C46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younger would serve the older.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would always be together.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older would serve the younger.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1685976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ECAD54-1815-4F35-9770-3A12468B3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was unusual about the way Jacob was born?  (25:26)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55993F-ED50-4362-ADA3-048D49D457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born first.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came out grasping Esau’s heel.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very hairy for a baby.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8367965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ECAD54-1815-4F35-9770-3A12468B3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was unusual about the way Jacob was born?  (25:26)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55993F-ED50-4362-ADA3-048D49D457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born first.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came out grasping Esau’s heel.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very hairy for a baby.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819193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98FA1B-B9F1-491F-ADFA-D8709B67D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To whom did Abraham leave everything when he died?  (25:5)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633EDB-DF5D-491E-971C-C363F4C1C4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Ishmael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Isaac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Sarah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Eliezer</a:t>
            </a:r>
          </a:p>
        </p:txBody>
      </p:sp>
    </p:spTree>
    <p:extLst>
      <p:ext uri="{BB962C8B-B14F-4D97-AF65-F5344CB8AC3E}">
        <p14:creationId xmlns:p14="http://schemas.microsoft.com/office/powerpoint/2010/main" val="42621999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58940-AF61-4495-8596-F82465FC46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does the Bible describe Esau?  (25:25, 27-28)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5FB616-091F-4983-9175-C412E73DA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Esau was the firstborn.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Esau became a skillful hunter.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Isaac loved Esau the most.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4326193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58940-AF61-4495-8596-F82465FC46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does the Bible describe Esau?  (25:25, 27-28)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5FB616-091F-4983-9175-C412E73DA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Esau was the firstborn.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Esau became a skillful hunter.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Isaac loved Esau the most.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376686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53C0A-EC11-4A2F-B738-0B3BD0B53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does the Bible describe Jacob?  (25:26-28)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DA8872-C263-4720-A85B-88969BA745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 was the youngest.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Rebekah loved Jacob the most.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 was content to stay at home among the tents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5027548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53C0A-EC11-4A2F-B738-0B3BD0B53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does the Bible describe Jacob?  (25:26-28)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DA8872-C263-4720-A85B-88969BA745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 was the youngest.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Rebekah loved Jacob the most.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 was content to stay at home among the tents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41387612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A4083-946E-4B95-A105-D30BF19F0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were Esau and Jacob different from each other?  (25:27-28)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7ED0AD-8196-4B6F-B311-A38586F4CF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Esau was a man of the open country; Jacob was content to stay at home among the tents.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Esau liked cooking; Jacob liked hunting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Isaac loved Jacob; Rebekah loved Esau.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3896404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A4083-946E-4B95-A105-D30BF19F0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were Esau and Jacob different from each other?  (25:27-28)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7ED0AD-8196-4B6F-B311-A38586F4CF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Esau was a man of the open country; Jacob was content to stay at home among the tents.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Esau liked cooking; Jacob liked hunting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Isaac loved Jacob; Rebekah loved Esau.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35175861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D34D0-4194-406E-9165-B6E200A13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31837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food did Isaac like that Esau could hunt in the open country?  (25:28)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9D2F35-AD62-4C44-BA07-D4A9854D85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Wild game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Fish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Corn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244647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D34D0-4194-406E-9165-B6E200A13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31837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food did Isaac like that Esau could hunt in the open country?  (25:28)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9D2F35-AD62-4C44-BA07-D4A9854D85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Wild game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Fish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Corn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58174012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FBD17-C495-4D23-BE9B-583992602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452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was Jacob doing when Esau came in from the open country?  (25:29)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2BBDD2-3D88-43DA-B08E-1879C18BC5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baking bread.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mending a tent.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cooking some stew.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</p:txBody>
      </p:sp>
    </p:spTree>
    <p:extLst>
      <p:ext uri="{BB962C8B-B14F-4D97-AF65-F5344CB8AC3E}">
        <p14:creationId xmlns:p14="http://schemas.microsoft.com/office/powerpoint/2010/main" val="116345948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FBD17-C495-4D23-BE9B-583992602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452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was Jacob doing when Esau came in from the open country?  (25:29)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2BBDD2-3D88-43DA-B08E-1879C18BC5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baking bread.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mending a tent.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was cooking some stew.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</p:txBody>
      </p:sp>
    </p:spTree>
    <p:extLst>
      <p:ext uri="{BB962C8B-B14F-4D97-AF65-F5344CB8AC3E}">
        <p14:creationId xmlns:p14="http://schemas.microsoft.com/office/powerpoint/2010/main" val="422099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98FA1B-B9F1-491F-ADFA-D8709B67D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To whom did Abraham leave everything when he died?  (25:5)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633EDB-DF5D-491E-971C-C363F4C1C4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Ishmael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Isaac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Sarah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Eliezer</a:t>
            </a:r>
          </a:p>
        </p:txBody>
      </p:sp>
    </p:spTree>
    <p:extLst>
      <p:ext uri="{BB962C8B-B14F-4D97-AF65-F5344CB8AC3E}">
        <p14:creationId xmlns:p14="http://schemas.microsoft.com/office/powerpoint/2010/main" val="13611684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83AEA-6407-44D1-8997-D81B87A6E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Esau have to sell in order to get some stew?  (25:30-31)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63B831-A7C8-439A-9347-614773FFE5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bow and arrows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birthright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sheep his father gave him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clothes</a:t>
            </a:r>
          </a:p>
        </p:txBody>
      </p:sp>
    </p:spTree>
    <p:extLst>
      <p:ext uri="{BB962C8B-B14F-4D97-AF65-F5344CB8AC3E}">
        <p14:creationId xmlns:p14="http://schemas.microsoft.com/office/powerpoint/2010/main" val="257827252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83AEA-6407-44D1-8997-D81B87A6E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Esau have to sell in order to get some stew?  (25:30-31)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63B831-A7C8-439A-9347-614773FFE5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bow and arrows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His birthright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sheep his father gave him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clothes</a:t>
            </a:r>
          </a:p>
        </p:txBody>
      </p:sp>
    </p:spTree>
    <p:extLst>
      <p:ext uri="{BB962C8B-B14F-4D97-AF65-F5344CB8AC3E}">
        <p14:creationId xmlns:p14="http://schemas.microsoft.com/office/powerpoint/2010/main" val="320525101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372809-3FF8-411A-BD6A-EC6BE4DDA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Esau sell his birthright to Jacob?  (25:30-33)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EE6CB7-CC6A-4E5C-8E74-6895994968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Esau didn’t understand he had sold it.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hungry, and he thought he was about to die.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 promised to give the birthright back.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doesn’t say.</a:t>
            </a:r>
          </a:p>
        </p:txBody>
      </p:sp>
    </p:spTree>
    <p:extLst>
      <p:ext uri="{BB962C8B-B14F-4D97-AF65-F5344CB8AC3E}">
        <p14:creationId xmlns:p14="http://schemas.microsoft.com/office/powerpoint/2010/main" val="109357220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372809-3FF8-411A-BD6A-EC6BE4DDA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Esau sell his birthright to Jacob?  (25:30-33)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EE6CB7-CC6A-4E5C-8E74-6895994968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Esau didn’t understand he had sold it.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was hungry, and he thought he was about to die.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 promised to give the birthright back.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doesn’t say.</a:t>
            </a:r>
          </a:p>
        </p:txBody>
      </p:sp>
    </p:spTree>
    <p:extLst>
      <p:ext uri="{BB962C8B-B14F-4D97-AF65-F5344CB8AC3E}">
        <p14:creationId xmlns:p14="http://schemas.microsoft.com/office/powerpoint/2010/main" val="317069329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050F6-BFB2-4C27-B885-F321AE55D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Esau give Jacob his birthright?  (25:33-34)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B5CE6C-AF96-44C0-BCD2-06BAFDFCEC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swore an oath.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wrote a will.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had his mother witness and sign the will.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1193622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050F6-BFB2-4C27-B885-F321AE55D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Esau give Jacob his birthright?  (25:33-34)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B5CE6C-AF96-44C0-BCD2-06BAFDFCEC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swore an oath.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wrote a will.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had his mother witness and sign the will.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407162984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EB034-1CB2-4A4A-AF63-4FE44971D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When did Jacob finally give Esau some stew and bread?  (25:33-34)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36AA45-4BB3-445C-8DF2-09C41710C6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Never. It was a trick.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Only after Esau swore the oath.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When they both got back home alive.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34653527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EB034-1CB2-4A4A-AF63-4FE44971D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When did Jacob finally give Esau some stew and bread?  (25:33-34)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36AA45-4BB3-445C-8DF2-09C41710C6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Never. It was a trick.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Only after Esau swore the oath.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When they both got back home alive.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77612016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45FFE5-59EF-473C-BA79-2A38199B1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Esau feel about his birthright?  (25:34)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5FE24B-A0BC-4F83-89B3-62CD52D6D6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He was glad to get rid of it.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He was worried what Isaac would say.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He despised it.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He was sad he sold it.</a:t>
            </a:r>
          </a:p>
        </p:txBody>
      </p:sp>
    </p:spTree>
    <p:extLst>
      <p:ext uri="{BB962C8B-B14F-4D97-AF65-F5344CB8AC3E}">
        <p14:creationId xmlns:p14="http://schemas.microsoft.com/office/powerpoint/2010/main" val="271391230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45FFE5-59EF-473C-BA79-2A38199B1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Esau feel about his birthright?  (25:34)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5FE24B-A0BC-4F83-89B3-62CD52D6D6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He was glad to get rid of it.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He was worried what Isaac would say.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He despised it.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He was sad he sold it.</a:t>
            </a:r>
          </a:p>
        </p:txBody>
      </p:sp>
    </p:spTree>
    <p:extLst>
      <p:ext uri="{BB962C8B-B14F-4D97-AF65-F5344CB8AC3E}">
        <p14:creationId xmlns:p14="http://schemas.microsoft.com/office/powerpoint/2010/main" val="3306604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2DDD6-ADC7-45C8-85C1-3EA217F7F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when Abraham died?  (25:8-11)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D54036-95A9-41E9-B834-89CFFE3E82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buried with Sarah.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Ishmael and Isaac buried him.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Isaac was blessed by God.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536268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2DDD6-ADC7-45C8-85C1-3EA217F7F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when Abraham died?  (25:8-11)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D54036-95A9-41E9-B834-89CFFE3E82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buried with Sarah.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Ishmael and Isaac buried him.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Isaac was blessed by God.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5564377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F4EA9-91C4-4370-A464-1392E2CBB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were Jacob and Esau’s Grandparents?  (25:10-11)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3FA46A-38EA-41DE-9BE4-BD355D7C56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Abraham and Sarah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Laban and Rebekah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Ishmael and his wife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err="1"/>
              <a:t>Mamre</a:t>
            </a:r>
            <a:r>
              <a:rPr lang="en-US" sz="4000" dirty="0"/>
              <a:t> and Moriah</a:t>
            </a:r>
          </a:p>
        </p:txBody>
      </p:sp>
    </p:spTree>
    <p:extLst>
      <p:ext uri="{BB962C8B-B14F-4D97-AF65-F5344CB8AC3E}">
        <p14:creationId xmlns:p14="http://schemas.microsoft.com/office/powerpoint/2010/main" val="14089335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F4EA9-91C4-4370-A464-1392E2CBB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were Jacob and Esau’s Grandparents?  (25:10-11)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3FA46A-38EA-41DE-9BE4-BD355D7C56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Abraham and Sarah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Laban and Rebekah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Ishmael and his wife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err="1"/>
              <a:t>Mamre</a:t>
            </a:r>
            <a:r>
              <a:rPr lang="en-US" sz="4000" dirty="0"/>
              <a:t> and Moriah</a:t>
            </a:r>
          </a:p>
        </p:txBody>
      </p:sp>
    </p:spTree>
    <p:extLst>
      <p:ext uri="{BB962C8B-B14F-4D97-AF65-F5344CB8AC3E}">
        <p14:creationId xmlns:p14="http://schemas.microsoft.com/office/powerpoint/2010/main" val="3124540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EB146-D286-465F-8FF6-A35D837D1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Isaac pray to the Lord on behalf of his wife?  (25:21)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788591-36B7-4907-88A4-0FC56E49F5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Rebekah was childless.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Rebekah was very homesick for her mother.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Rebekah was always sick.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Rebekah had weak eyes.</a:t>
            </a:r>
          </a:p>
        </p:txBody>
      </p:sp>
    </p:spTree>
    <p:extLst>
      <p:ext uri="{BB962C8B-B14F-4D97-AF65-F5344CB8AC3E}">
        <p14:creationId xmlns:p14="http://schemas.microsoft.com/office/powerpoint/2010/main" val="6331645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EB146-D286-465F-8FF6-A35D837D1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Isaac pray to the Lord on behalf of his wife?  (25:21)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788591-36B7-4907-88A4-0FC56E49F5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Rebekah was childless.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Rebekah was very homesick for her mother.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Rebekah was always sick.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Rebekah had weak eyes.</a:t>
            </a:r>
          </a:p>
        </p:txBody>
      </p:sp>
    </p:spTree>
    <p:extLst>
      <p:ext uri="{BB962C8B-B14F-4D97-AF65-F5344CB8AC3E}">
        <p14:creationId xmlns:p14="http://schemas.microsoft.com/office/powerpoint/2010/main" val="265851826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1340</Words>
  <Application>Microsoft Office PowerPoint</Application>
  <PresentationFormat>On-screen Show (4:3)</PresentationFormat>
  <Paragraphs>192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2" baseType="lpstr">
      <vt:lpstr>Arial</vt:lpstr>
      <vt:lpstr>Calibri</vt:lpstr>
      <vt:lpstr>1_Office Theme</vt:lpstr>
      <vt:lpstr>Genesis Dig Site 11</vt:lpstr>
      <vt:lpstr>To whom did Abraham leave everything when he died?  (25:5)</vt:lpstr>
      <vt:lpstr>To whom did Abraham leave everything when he died?  (25:5)</vt:lpstr>
      <vt:lpstr>What happened when Abraham died?  (25:8-11)</vt:lpstr>
      <vt:lpstr>What happened when Abraham died?  (25:8-11)</vt:lpstr>
      <vt:lpstr>Who were Jacob and Esau’s Grandparents?  (25:10-11)</vt:lpstr>
      <vt:lpstr>Who were Jacob and Esau’s Grandparents?  (25:10-11)</vt:lpstr>
      <vt:lpstr>Why did Isaac pray to the Lord on behalf of his wife?  (25:21)</vt:lpstr>
      <vt:lpstr>Why did Isaac pray to the Lord on behalf of his wife?  (25:21)</vt:lpstr>
      <vt:lpstr>How did the Lord answer Isaac’s prayer?   (25:21-23)</vt:lpstr>
      <vt:lpstr>How did the Lord answer Isaac’s prayer?   (25:21-23)</vt:lpstr>
      <vt:lpstr>How many years had Isaac and Rebekah been married when she had twin boys?  (25:20, 26)</vt:lpstr>
      <vt:lpstr>How many years had Isaac and Rebekah been married when she had twin boys?  (25:20, 26)</vt:lpstr>
      <vt:lpstr>Why did Rebekah inquire of the Lord?  (25:22)</vt:lpstr>
      <vt:lpstr>Why did Rebekah inquire of the Lord?  (25:22)</vt:lpstr>
      <vt:lpstr>What did the Lord say about the two nations in Rebekah’s womb?  (25:23)</vt:lpstr>
      <vt:lpstr>What did the Lord say about the two nations in Rebekah’s womb?  (25:23)</vt:lpstr>
      <vt:lpstr>What was unusual about the way Jacob was born?  (25:26)</vt:lpstr>
      <vt:lpstr>What was unusual about the way Jacob was born?  (25:26)</vt:lpstr>
      <vt:lpstr>How does the Bible describe Esau?  (25:25, 27-28)</vt:lpstr>
      <vt:lpstr>How does the Bible describe Esau?  (25:25, 27-28)</vt:lpstr>
      <vt:lpstr>How does the Bible describe Jacob?  (25:26-28)</vt:lpstr>
      <vt:lpstr>How does the Bible describe Jacob?  (25:26-28)</vt:lpstr>
      <vt:lpstr>How were Esau and Jacob different from each other?  (25:27-28)</vt:lpstr>
      <vt:lpstr>How were Esau and Jacob different from each other?  (25:27-28)</vt:lpstr>
      <vt:lpstr>What food did Isaac like that Esau could hunt in the open country?  (25:28)</vt:lpstr>
      <vt:lpstr>What food did Isaac like that Esau could hunt in the open country?  (25:28)</vt:lpstr>
      <vt:lpstr>What was Jacob doing when Esau came in from the open country?  (25:29)</vt:lpstr>
      <vt:lpstr>What was Jacob doing when Esau came in from the open country?  (25:29)</vt:lpstr>
      <vt:lpstr>What did Esau have to sell in order to get some stew?  (25:30-31)</vt:lpstr>
      <vt:lpstr>What did Esau have to sell in order to get some stew?  (25:30-31)</vt:lpstr>
      <vt:lpstr>Why did Esau sell his birthright to Jacob?  (25:30-33)</vt:lpstr>
      <vt:lpstr>Why did Esau sell his birthright to Jacob?  (25:30-33)</vt:lpstr>
      <vt:lpstr>How did Esau give Jacob his birthright?  (25:33-34)</vt:lpstr>
      <vt:lpstr>How did Esau give Jacob his birthright?  (25:33-34)</vt:lpstr>
      <vt:lpstr>When did Jacob finally give Esau some stew and bread?  (25:33-34)</vt:lpstr>
      <vt:lpstr>When did Jacob finally give Esau some stew and bread?  (25:33-34)</vt:lpstr>
      <vt:lpstr>How did Esau feel about his birthright?  (25:34)</vt:lpstr>
      <vt:lpstr>How did Esau feel about his birthright?  (25:34)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&amp; 2nd Samuel Dig Site 6</dc:title>
  <dc:creator>Kathy Randels</dc:creator>
  <cp:lastModifiedBy>Kathy Randels</cp:lastModifiedBy>
  <cp:revision>17</cp:revision>
  <dcterms:created xsi:type="dcterms:W3CDTF">2016-04-21T15:09:06Z</dcterms:created>
  <dcterms:modified xsi:type="dcterms:W3CDTF">2019-07-19T19:56:43Z</dcterms:modified>
</cp:coreProperties>
</file>