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6/26/2019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F1C2C-0DCB-4906-ABF5-E98491D8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For what did the servant pray when he reached the well at </a:t>
            </a:r>
            <a:r>
              <a:rPr lang="en-US" dirty="0" err="1"/>
              <a:t>Nahor</a:t>
            </a:r>
            <a:r>
              <a:rPr lang="en-US" dirty="0"/>
              <a:t>?  (24:11-12)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69692-4BF7-4E23-9099-8E834E4ED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Success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Rest for the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99944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F1C2C-0DCB-4906-ABF5-E98491D8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For what did the servant pray when he reached the well at </a:t>
            </a:r>
            <a:r>
              <a:rPr lang="en-US" dirty="0" err="1"/>
              <a:t>Nahor</a:t>
            </a:r>
            <a:r>
              <a:rPr lang="en-US" dirty="0"/>
              <a:t>?  (24:11-12)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69692-4BF7-4E23-9099-8E834E4ED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Success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Rest for the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73573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CDE0B-2227-488C-9BB1-9EC9954E2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came to the well at </a:t>
            </a:r>
            <a:r>
              <a:rPr lang="en-US" dirty="0" err="1"/>
              <a:t>Nahor</a:t>
            </a:r>
            <a:r>
              <a:rPr lang="en-US" dirty="0"/>
              <a:t>?  (24:13, 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F3A51-CFD2-4A7B-9289-4E34DBD0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daughters of the townspeople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5655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CDE0B-2227-488C-9BB1-9EC9954E2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came to the well at </a:t>
            </a:r>
            <a:r>
              <a:rPr lang="en-US" dirty="0" err="1"/>
              <a:t>Nahor</a:t>
            </a:r>
            <a:r>
              <a:rPr lang="en-US" dirty="0"/>
              <a:t>?  (24:13, 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F3A51-CFD2-4A7B-9289-4E34DBD0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daughters of the townspeople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83070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1C7A9-3C2E-4689-84DC-C2073D34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Abraham’s senior servant watch closely?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B45D-EE3C-47CF-AC5D-2F1EA7531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402393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1C7A9-3C2E-4689-84DC-C2073D34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Abraham’s senior servant watch closely?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B45D-EE3C-47CF-AC5D-2F1EA7531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</a:t>
            </a:r>
          </a:p>
        </p:txBody>
      </p:sp>
    </p:spTree>
    <p:extLst>
      <p:ext uri="{BB962C8B-B14F-4D97-AF65-F5344CB8AC3E}">
        <p14:creationId xmlns:p14="http://schemas.microsoft.com/office/powerpoint/2010/main" val="3000993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DD77F-A7A2-4D45-8861-6EA84B5E6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watch Rebekah closely?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237E-97AE-481F-A22F-00707E6FE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wanted to see if she was the one he prayed for.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the only one who spoke his language.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the only one at the well.</a:t>
            </a:r>
          </a:p>
        </p:txBody>
      </p:sp>
    </p:spTree>
    <p:extLst>
      <p:ext uri="{BB962C8B-B14F-4D97-AF65-F5344CB8AC3E}">
        <p14:creationId xmlns:p14="http://schemas.microsoft.com/office/powerpoint/2010/main" val="2896435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DD77F-A7A2-4D45-8861-6EA84B5E6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servant watch Rebekah closely?  (24:21)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237E-97AE-481F-A22F-00707E6FE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wanted to see if she was the one he prayed for.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the only one who spoke his language.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the only one at the well.</a:t>
            </a:r>
          </a:p>
        </p:txBody>
      </p:sp>
    </p:spTree>
    <p:extLst>
      <p:ext uri="{BB962C8B-B14F-4D97-AF65-F5344CB8AC3E}">
        <p14:creationId xmlns:p14="http://schemas.microsoft.com/office/powerpoint/2010/main" val="177041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76518-2C59-4A27-AB9E-79CBAC749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run home to her mother’s household?  (24:28)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B9605-F3BA-477D-95F4-8A543DF76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tell everyone about these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afraid of the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99555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76518-2C59-4A27-AB9E-79CBAC749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Rebekah run home to her mother’s household?  (24:28)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B9605-F3BA-477D-95F4-8A543DF76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tell everyone about these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was afraid of the servant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01396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F174-FEB7-44C1-823F-B5C0229B3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As Abraham grew old, how was he blessed by the Lord?  (24:1)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16088-758C-4615-BDE0-94EEC017C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lived 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 every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82680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55542-ECB2-4D7D-BF65-D0ADC95E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hurried out to the spring to meet the servant?  (24:29)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6F325-A0C8-41B0-97C5-73B3213CD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mother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brother 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father</a:t>
            </a:r>
          </a:p>
        </p:txBody>
      </p:sp>
    </p:spTree>
    <p:extLst>
      <p:ext uri="{BB962C8B-B14F-4D97-AF65-F5344CB8AC3E}">
        <p14:creationId xmlns:p14="http://schemas.microsoft.com/office/powerpoint/2010/main" val="3117988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55542-ECB2-4D7D-BF65-D0ADC95E9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hurried out to the spring to meet the servant?  (24:29)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6F325-A0C8-41B0-97C5-73B3213CD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mother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Rebekah’s brother Laban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Rebekah’s father</a:t>
            </a:r>
          </a:p>
        </p:txBody>
      </p:sp>
    </p:spTree>
    <p:extLst>
      <p:ext uri="{BB962C8B-B14F-4D97-AF65-F5344CB8AC3E}">
        <p14:creationId xmlns:p14="http://schemas.microsoft.com/office/powerpoint/2010/main" val="3197551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185DC-91B6-4CAC-9999-DE65BBE3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Laban hurry out to the well to meet the servant?  (24:28-31)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FFAC2-8EC3-4E42-BDC6-0B5108AE6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ran home and told her family what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had prepared the house for him and a place for his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049677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185DC-91B6-4CAC-9999-DE65BBE3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Laban hurry out to the well to meet the servant?  (24:28-31)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FFAC2-8EC3-4E42-BDC6-0B5108AE6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ran home and told her family what happened.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Laban had prepared the house for him and a place for his camels.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29101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A666F-3B51-4812-8A99-A6645BAE1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Laban and </a:t>
            </a:r>
            <a:r>
              <a:rPr lang="en-US" dirty="0" err="1"/>
              <a:t>Bethuel</a:t>
            </a:r>
            <a:r>
              <a:rPr lang="en-US" dirty="0"/>
              <a:t> say after the servant explained why he had come?  (24:50)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DDE63-AD76-4E2C-B61D-7052F76A0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from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will not let Rebekah go with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662278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A666F-3B51-4812-8A99-A6645BAE1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Laban and </a:t>
            </a:r>
            <a:r>
              <a:rPr lang="en-US" dirty="0" err="1"/>
              <a:t>Bethuel</a:t>
            </a:r>
            <a:r>
              <a:rPr lang="en-US" dirty="0"/>
              <a:t> say after the servant explained why he had come?  (24:50)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DDE63-AD76-4E2C-B61D-7052F76A0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“This is from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will not let Rebekah go with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8857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10A1B-3355-4D74-B5CC-3D8996BF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Rebekah’s family say about the servant’s message?  (24:50-51)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4125B-BB31-4138-83C6-2487766B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from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could become the wife of his master’s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37423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10A1B-3355-4D74-B5CC-3D8996BF7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Rebekah’s family say about the servant’s message?  (24:50-51)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4125B-BB31-4138-83C6-2487766B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“This is from the Lord.”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could become the wife of his master’s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0071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FF0B-EAAA-419C-996B-F7A4D56A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give Rebekah and her family?  (24:53)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857BD-EC31-4A28-8098-E0FB6464D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Gold and silver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Clothing and costly gifts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250055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FF0B-EAAA-419C-996B-F7A4D56A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give Rebekah and her family?  (24:53)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857BD-EC31-4A28-8098-E0FB6464D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Gold and silver jewelry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Clothing and costly gifts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7430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F174-FEB7-44C1-823F-B5C0229B3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As Abraham grew old, how was he blessed by the Lord?  (24:1)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16088-758C-4615-BDE0-94EEC017C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lived 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every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9000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FE1A-7F31-4727-85E4-174DF70C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Rebekah leave with the servant?  (24:54-61)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82BAD-7ADF-43A0-9436-27846C2DB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week later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next morning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Ten days later</a:t>
            </a:r>
          </a:p>
        </p:txBody>
      </p:sp>
    </p:spTree>
    <p:extLst>
      <p:ext uri="{BB962C8B-B14F-4D97-AF65-F5344CB8AC3E}">
        <p14:creationId xmlns:p14="http://schemas.microsoft.com/office/powerpoint/2010/main" val="1809356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FE1A-7F31-4727-85E4-174DF70C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Rebekah leave with the servant?  (24:54-61)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82BAD-7ADF-43A0-9436-27846C2DB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week later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next morning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Ten days later</a:t>
            </a:r>
          </a:p>
        </p:txBody>
      </p:sp>
    </p:spTree>
    <p:extLst>
      <p:ext uri="{BB962C8B-B14F-4D97-AF65-F5344CB8AC3E}">
        <p14:creationId xmlns:p14="http://schemas.microsoft.com/office/powerpoint/2010/main" val="35080193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CF2B-2BB2-458D-B1FE-65C72386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Isaac when Rebekah saw him?  (24:63-64)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64338-0813-4328-97E5-C5D749DE9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In the field meditating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At his tent eating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the river fishing</a:t>
            </a:r>
          </a:p>
        </p:txBody>
      </p:sp>
    </p:spTree>
    <p:extLst>
      <p:ext uri="{BB962C8B-B14F-4D97-AF65-F5344CB8AC3E}">
        <p14:creationId xmlns:p14="http://schemas.microsoft.com/office/powerpoint/2010/main" val="7916653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5CF2B-2BB2-458D-B1FE-65C72386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was Isaac when Rebekah saw him?  (24:63-64)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64338-0813-4328-97E5-C5D749DE9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In the field meditating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At his tent eating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By the river fishing</a:t>
            </a:r>
          </a:p>
        </p:txBody>
      </p:sp>
    </p:spTree>
    <p:extLst>
      <p:ext uri="{BB962C8B-B14F-4D97-AF65-F5344CB8AC3E}">
        <p14:creationId xmlns:p14="http://schemas.microsoft.com/office/powerpoint/2010/main" val="18263658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33FA7-71A9-4E55-9DEA-F235D5CE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Rebekah put her veil on?  (24:65)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6847C-0987-422A-A88E-82DEFE2D2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the servant said his master was approaching.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a windstorm came and blew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457775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33FA7-71A9-4E55-9DEA-F235D5CE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Rebekah put her veil on?  (24:65)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6847C-0987-422A-A88E-82DEFE2D2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When the servant said his master was approaching.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a windstorm came and blew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13687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19E8-A01E-4A7D-8CEF-BD7845B6B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do when he saw Isaac?  (24:66)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17C96-8502-4BD2-A7C8-ABECDBF0A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prayed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Isaac all he had done.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381966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19E8-A01E-4A7D-8CEF-BD7845B6B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do when he saw Isaac?  (24:66)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17C96-8502-4BD2-A7C8-ABECDBF0A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prayed to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Isaac all he had done.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005495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243C-3704-4528-8748-A6AF0498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do when Rebekah arrived?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B1973-E576-44D9-80E4-90E3508E3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married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chose her to be his chief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36928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243C-3704-4528-8748-A6AF0498A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Isaac do when Rebekah arrived?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B1973-E576-44D9-80E4-90E3508E3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married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chose her to be his chief servant.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072559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6DC52-8631-4E0B-8AC2-576F644F5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Abraham send his senior servant to his relatives?  (24:4)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3B386-B093-4BB9-BA28-0D8A49589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bring his father back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find a wife for his son,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worship in his homeland</a:t>
            </a:r>
          </a:p>
        </p:txBody>
      </p:sp>
    </p:spTree>
    <p:extLst>
      <p:ext uri="{BB962C8B-B14F-4D97-AF65-F5344CB8AC3E}">
        <p14:creationId xmlns:p14="http://schemas.microsoft.com/office/powerpoint/2010/main" val="9036802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1320-8439-4725-8C13-9DBBF922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Isaac feel after he married Rebekah?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FB2A1-5827-45C0-B3BC-DB324028A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Rebekah.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comforted by her after his mother’s death.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642910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1320-8439-4725-8C13-9DBBF922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Isaac feel after he married Rebekah?  (24:67)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FB2A1-5827-45C0-B3BC-DB324028A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Rebekah.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comforted by her after his mother’s death.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9148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6DC52-8631-4E0B-8AC2-576F644F5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Abraham send his senior servant to his relatives?  (24:4)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3B386-B093-4BB9-BA28-0D8A49589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bring his father back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find a wife for his son,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worship in his homeland</a:t>
            </a:r>
          </a:p>
        </p:txBody>
      </p:sp>
    </p:spTree>
    <p:extLst>
      <p:ext uri="{BB962C8B-B14F-4D97-AF65-F5344CB8AC3E}">
        <p14:creationId xmlns:p14="http://schemas.microsoft.com/office/powerpoint/2010/main" val="273871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44508-CAA6-4CB7-AB8D-2D0606AFA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take with him on his journey?  (24:10)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C8A22-97B0-4D1D-A791-3BCC30D28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Ten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kind of good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9802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44508-CAA6-4CB7-AB8D-2D0606AFA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servant take with him on his journey?  (24:10)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C8A22-97B0-4D1D-A791-3BCC30D28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Ten camels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kind of good things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38082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6D4F-F227-4A43-87E2-B81216AAB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servant go when he reached </a:t>
            </a:r>
            <a:r>
              <a:rPr lang="en-US" dirty="0" err="1"/>
              <a:t>Nahor</a:t>
            </a:r>
            <a:r>
              <a:rPr lang="en-US" dirty="0"/>
              <a:t>?  (24:10-11)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97258-6146-470C-811B-24D0291A6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nearest hotel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home of Abraham’s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 outside the town</a:t>
            </a:r>
          </a:p>
        </p:txBody>
      </p:sp>
    </p:spTree>
    <p:extLst>
      <p:ext uri="{BB962C8B-B14F-4D97-AF65-F5344CB8AC3E}">
        <p14:creationId xmlns:p14="http://schemas.microsoft.com/office/powerpoint/2010/main" val="3049459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6D4F-F227-4A43-87E2-B81216AAB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servant go when he reached </a:t>
            </a:r>
            <a:r>
              <a:rPr lang="en-US" dirty="0" err="1"/>
              <a:t>Nahor</a:t>
            </a:r>
            <a:r>
              <a:rPr lang="en-US" dirty="0"/>
              <a:t>?  (24:10-11)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97258-6146-470C-811B-24D0291A6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nearest hotel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home of Abraham’s father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well outside the town</a:t>
            </a:r>
          </a:p>
        </p:txBody>
      </p:sp>
    </p:spTree>
    <p:extLst>
      <p:ext uri="{BB962C8B-B14F-4D97-AF65-F5344CB8AC3E}">
        <p14:creationId xmlns:p14="http://schemas.microsoft.com/office/powerpoint/2010/main" val="40504983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1176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10</vt:lpstr>
      <vt:lpstr>As Abraham grew old, how was he blessed by the Lord?  (24:1)</vt:lpstr>
      <vt:lpstr>As Abraham grew old, how was he blessed by the Lord?  (24:1)</vt:lpstr>
      <vt:lpstr>Why did Abraham send his senior servant to his relatives?  (24:4)</vt:lpstr>
      <vt:lpstr>Why did Abraham send his senior servant to his relatives?  (24:4)</vt:lpstr>
      <vt:lpstr>What did the servant take with him on his journey?  (24:10)</vt:lpstr>
      <vt:lpstr>What did the servant take with him on his journey?  (24:10)</vt:lpstr>
      <vt:lpstr>Where did the servant go when he reached Nahor?  (24:10-11)</vt:lpstr>
      <vt:lpstr>Where did the servant go when he reached Nahor?  (24:10-11)</vt:lpstr>
      <vt:lpstr>For what did the servant pray when he reached the well at Nahor?  (24:11-12)</vt:lpstr>
      <vt:lpstr>For what did the servant pray when he reached the well at Nahor?  (24:11-12)</vt:lpstr>
      <vt:lpstr>Who came to the well at Nahor?  (24:13, 15)</vt:lpstr>
      <vt:lpstr>Who came to the well at Nahor?  (24:13, 15)</vt:lpstr>
      <vt:lpstr>Whom did Abraham’s senior servant watch closely?  (24:21)</vt:lpstr>
      <vt:lpstr>Whom did Abraham’s senior servant watch closely?  (24:21)</vt:lpstr>
      <vt:lpstr>Why did the servant watch Rebekah closely?  (24:21)</vt:lpstr>
      <vt:lpstr>Why did the servant watch Rebekah closely?  (24:21)</vt:lpstr>
      <vt:lpstr>Why did Rebekah run home to her mother’s household?  (24:28)</vt:lpstr>
      <vt:lpstr>Why did Rebekah run home to her mother’s household?  (24:28)</vt:lpstr>
      <vt:lpstr>Who hurried out to the spring to meet the servant?  (24:29)</vt:lpstr>
      <vt:lpstr>Who hurried out to the spring to meet the servant?  (24:29)</vt:lpstr>
      <vt:lpstr>Why did Laban hurry out to the well to meet the servant?  (24:28-31)</vt:lpstr>
      <vt:lpstr>Why did Laban hurry out to the well to meet the servant?  (24:28-31)</vt:lpstr>
      <vt:lpstr>What did Laban and Bethuel say after the servant explained why he had come?  (24:50)</vt:lpstr>
      <vt:lpstr>What did Laban and Bethuel say after the servant explained why he had come?  (24:50)</vt:lpstr>
      <vt:lpstr>What did Rebekah’s family say about the servant’s message?  (24:50-51)</vt:lpstr>
      <vt:lpstr>What did Rebekah’s family say about the servant’s message?  (24:50-51)</vt:lpstr>
      <vt:lpstr>What did the servant give Rebekah and her family?  (24:53)</vt:lpstr>
      <vt:lpstr>What did the servant give Rebekah and her family?  (24:53)</vt:lpstr>
      <vt:lpstr>When did Rebekah leave with the servant?  (24:54-61)</vt:lpstr>
      <vt:lpstr>When did Rebekah leave with the servant?  (24:54-61)</vt:lpstr>
      <vt:lpstr>Where was Isaac when Rebekah saw him?  (24:63-64)</vt:lpstr>
      <vt:lpstr>Where was Isaac when Rebekah saw him?  (24:63-64)</vt:lpstr>
      <vt:lpstr>When did Rebekah put her veil on?  (24:65)</vt:lpstr>
      <vt:lpstr>When did Rebekah put her veil on?  (24:65)</vt:lpstr>
      <vt:lpstr>What did the servant do when he saw Isaac?  (24:66)</vt:lpstr>
      <vt:lpstr>What did the servant do when he saw Isaac?  (24:66)</vt:lpstr>
      <vt:lpstr>What did Isaac do when Rebekah arrived?  (24:67)</vt:lpstr>
      <vt:lpstr>What did Isaac do when Rebekah arrived?  (24:67)</vt:lpstr>
      <vt:lpstr>How did Isaac feel after he married Rebekah?  (24:67)</vt:lpstr>
      <vt:lpstr>How did Isaac feel after he married Rebekah?  (24:67)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2019-06-26T19:42:43Z</dcterms:modified>
</cp:coreProperties>
</file>