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3" r:id="rId4"/>
    <p:sldMasterId id="2147483657" r:id="rId5"/>
  </p:sldMasterIdLst>
  <p:sldIdLst>
    <p:sldId id="279" r:id="rId6"/>
    <p:sldId id="290" r:id="rId7"/>
    <p:sldId id="306" r:id="rId8"/>
    <p:sldId id="258" r:id="rId9"/>
    <p:sldId id="259" r:id="rId10"/>
    <p:sldId id="260" r:id="rId11"/>
    <p:sldId id="261" r:id="rId12"/>
    <p:sldId id="262" r:id="rId13"/>
    <p:sldId id="291" r:id="rId14"/>
    <p:sldId id="263" r:id="rId15"/>
    <p:sldId id="292" r:id="rId16"/>
    <p:sldId id="293" r:id="rId17"/>
    <p:sldId id="264" r:id="rId18"/>
    <p:sldId id="265" r:id="rId19"/>
    <p:sldId id="266" r:id="rId20"/>
    <p:sldId id="267" r:id="rId21"/>
    <p:sldId id="268" r:id="rId22"/>
    <p:sldId id="269" r:id="rId23"/>
    <p:sldId id="270" r:id="rId24"/>
    <p:sldId id="271" r:id="rId25"/>
    <p:sldId id="272" r:id="rId26"/>
    <p:sldId id="273" r:id="rId27"/>
    <p:sldId id="294" r:id="rId28"/>
    <p:sldId id="274" r:id="rId29"/>
    <p:sldId id="275" r:id="rId30"/>
    <p:sldId id="276" r:id="rId31"/>
    <p:sldId id="277"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CC"/>
    <a:srgbClr val="663300"/>
    <a:srgbClr val="9900FF"/>
    <a:srgbClr val="9900CC"/>
    <a:srgbClr val="FFFFFF"/>
    <a:srgbClr val="FFCC99"/>
    <a:srgbClr val="B126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2" d="100"/>
          <a:sy n="52" d="100"/>
        </p:scale>
        <p:origin x="462"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EF07A27-82FF-2CC4-F7DF-4D38253BFA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1210BA2-87FB-E6EF-68ED-11F6EB27EA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E91274-F7E2-7E92-336B-36C05D266A9B}"/>
              </a:ext>
            </a:extLst>
          </p:cNvPr>
          <p:cNvSpPr>
            <a:spLocks noGrp="1" noChangeArrowheads="1"/>
          </p:cNvSpPr>
          <p:nvPr>
            <p:ph type="sldNum" sz="quarter" idx="12"/>
          </p:nvPr>
        </p:nvSpPr>
        <p:spPr>
          <a:ln/>
        </p:spPr>
        <p:txBody>
          <a:bodyPr/>
          <a:lstStyle>
            <a:lvl1pPr>
              <a:defRPr/>
            </a:lvl1pPr>
          </a:lstStyle>
          <a:p>
            <a:fld id="{4D795635-88F8-4F9C-9736-F978D81484B5}" type="slidenum">
              <a:rPr lang="en-US" altLang="en-US"/>
              <a:pPr/>
              <a:t>‹#›</a:t>
            </a:fld>
            <a:endParaRPr lang="en-US" altLang="en-US"/>
          </a:p>
        </p:txBody>
      </p:sp>
    </p:spTree>
    <p:extLst>
      <p:ext uri="{BB962C8B-B14F-4D97-AF65-F5344CB8AC3E}">
        <p14:creationId xmlns:p14="http://schemas.microsoft.com/office/powerpoint/2010/main" val="332472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B22F4E-151D-9B2C-56D2-919E390FC3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3EFBF35-9922-1226-0E3B-931B3FD78C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7C8D900-CCE7-0ED7-10BA-DF97FA790315}"/>
              </a:ext>
            </a:extLst>
          </p:cNvPr>
          <p:cNvSpPr>
            <a:spLocks noGrp="1" noChangeArrowheads="1"/>
          </p:cNvSpPr>
          <p:nvPr>
            <p:ph type="sldNum" sz="quarter" idx="12"/>
          </p:nvPr>
        </p:nvSpPr>
        <p:spPr>
          <a:ln/>
        </p:spPr>
        <p:txBody>
          <a:bodyPr/>
          <a:lstStyle>
            <a:lvl1pPr>
              <a:defRPr/>
            </a:lvl1pPr>
          </a:lstStyle>
          <a:p>
            <a:fld id="{11A88962-387D-4966-9928-B75D9D16B736}" type="slidenum">
              <a:rPr lang="en-US" altLang="en-US"/>
              <a:pPr/>
              <a:t>‹#›</a:t>
            </a:fld>
            <a:endParaRPr lang="en-US" altLang="en-US"/>
          </a:p>
        </p:txBody>
      </p:sp>
    </p:spTree>
    <p:extLst>
      <p:ext uri="{BB962C8B-B14F-4D97-AF65-F5344CB8AC3E}">
        <p14:creationId xmlns:p14="http://schemas.microsoft.com/office/powerpoint/2010/main" val="789119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3B4622-62C4-6DE8-514E-3C6F09C5CE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E90212C-722B-DAFA-3E20-317567E0C3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B4A57FA-0951-6173-966D-FA0A827AC819}"/>
              </a:ext>
            </a:extLst>
          </p:cNvPr>
          <p:cNvSpPr>
            <a:spLocks noGrp="1" noChangeArrowheads="1"/>
          </p:cNvSpPr>
          <p:nvPr>
            <p:ph type="sldNum" sz="quarter" idx="12"/>
          </p:nvPr>
        </p:nvSpPr>
        <p:spPr>
          <a:ln/>
        </p:spPr>
        <p:txBody>
          <a:bodyPr/>
          <a:lstStyle>
            <a:lvl1pPr>
              <a:defRPr/>
            </a:lvl1pPr>
          </a:lstStyle>
          <a:p>
            <a:fld id="{B858806A-061F-4C7A-B96F-98DEF0D4B431}" type="slidenum">
              <a:rPr lang="en-US" altLang="en-US"/>
              <a:pPr/>
              <a:t>‹#›</a:t>
            </a:fld>
            <a:endParaRPr lang="en-US" altLang="en-US"/>
          </a:p>
        </p:txBody>
      </p:sp>
    </p:spTree>
    <p:extLst>
      <p:ext uri="{BB962C8B-B14F-4D97-AF65-F5344CB8AC3E}">
        <p14:creationId xmlns:p14="http://schemas.microsoft.com/office/powerpoint/2010/main" val="2241728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364F63D-665D-6DA8-BB38-FE1E58D764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F4D13F81-365D-5DD4-3E66-919541B93D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8C3A386A-5B3F-3D7D-83D0-60CCEA0098B1}"/>
              </a:ext>
            </a:extLst>
          </p:cNvPr>
          <p:cNvSpPr>
            <a:spLocks noGrp="1" noChangeArrowheads="1"/>
          </p:cNvSpPr>
          <p:nvPr>
            <p:ph type="sldNum" sz="quarter" idx="12"/>
          </p:nvPr>
        </p:nvSpPr>
        <p:spPr>
          <a:ln/>
        </p:spPr>
        <p:txBody>
          <a:bodyPr/>
          <a:lstStyle>
            <a:lvl1pPr>
              <a:defRPr/>
            </a:lvl1pPr>
          </a:lstStyle>
          <a:p>
            <a:fld id="{E836EBA8-FA9C-46FE-8956-CB548BEB09ED}" type="slidenum">
              <a:rPr lang="en-US" altLang="en-US"/>
              <a:pPr/>
              <a:t>‹#›</a:t>
            </a:fld>
            <a:endParaRPr lang="en-US" altLang="en-US"/>
          </a:p>
        </p:txBody>
      </p:sp>
    </p:spTree>
    <p:extLst>
      <p:ext uri="{BB962C8B-B14F-4D97-AF65-F5344CB8AC3E}">
        <p14:creationId xmlns:p14="http://schemas.microsoft.com/office/powerpoint/2010/main" val="180830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2FC7D01-20CE-A056-E1C6-A9D369315F10}"/>
              </a:ext>
            </a:extLst>
          </p:cNvPr>
          <p:cNvGrpSpPr>
            <a:grpSpLocks/>
          </p:cNvGrpSpPr>
          <p:nvPr/>
        </p:nvGrpSpPr>
        <p:grpSpPr bwMode="auto">
          <a:xfrm>
            <a:off x="2084388" y="296863"/>
            <a:ext cx="6823075" cy="5353050"/>
            <a:chOff x="1313" y="187"/>
            <a:chExt cx="4298" cy="3372"/>
          </a:xfrm>
        </p:grpSpPr>
        <p:grpSp>
          <p:nvGrpSpPr>
            <p:cNvPr id="3" name="Group 3">
              <a:extLst>
                <a:ext uri="{FF2B5EF4-FFF2-40B4-BE49-F238E27FC236}">
                  <a16:creationId xmlns:a16="http://schemas.microsoft.com/office/drawing/2014/main" id="{83752463-4A32-5699-30FE-EAD4C6B5E143}"/>
                </a:ext>
              </a:extLst>
            </p:cNvPr>
            <p:cNvGrpSpPr>
              <a:grpSpLocks/>
            </p:cNvGrpSpPr>
            <p:nvPr/>
          </p:nvGrpSpPr>
          <p:grpSpPr bwMode="auto">
            <a:xfrm>
              <a:off x="2194" y="601"/>
              <a:ext cx="596" cy="447"/>
              <a:chOff x="0" y="0"/>
              <a:chExt cx="768" cy="576"/>
            </a:xfrm>
          </p:grpSpPr>
          <p:sp>
            <p:nvSpPr>
              <p:cNvPr id="37063" name="Oval 4">
                <a:extLst>
                  <a:ext uri="{FF2B5EF4-FFF2-40B4-BE49-F238E27FC236}">
                    <a16:creationId xmlns:a16="http://schemas.microsoft.com/office/drawing/2014/main" id="{1DC0158C-C559-0F17-F7DC-23FE934454D2}"/>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7064" name="Oval 5">
                <a:extLst>
                  <a:ext uri="{FF2B5EF4-FFF2-40B4-BE49-F238E27FC236}">
                    <a16:creationId xmlns:a16="http://schemas.microsoft.com/office/drawing/2014/main" id="{32794F79-22E1-C107-380B-D70BBD702560}"/>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grpSp>
          <p:nvGrpSpPr>
            <p:cNvPr id="4" name="Group 6">
              <a:extLst>
                <a:ext uri="{FF2B5EF4-FFF2-40B4-BE49-F238E27FC236}">
                  <a16:creationId xmlns:a16="http://schemas.microsoft.com/office/drawing/2014/main" id="{15E57505-6EA5-E4BC-F7FB-82047EA8C770}"/>
                </a:ext>
              </a:extLst>
            </p:cNvPr>
            <p:cNvGrpSpPr>
              <a:grpSpLocks/>
            </p:cNvGrpSpPr>
            <p:nvPr/>
          </p:nvGrpSpPr>
          <p:grpSpPr bwMode="auto">
            <a:xfrm>
              <a:off x="1313" y="187"/>
              <a:ext cx="4298" cy="3372"/>
              <a:chOff x="0" y="0"/>
              <a:chExt cx="5533" cy="4341"/>
            </a:xfrm>
          </p:grpSpPr>
          <p:grpSp>
            <p:nvGrpSpPr>
              <p:cNvPr id="20" name="Group 7">
                <a:extLst>
                  <a:ext uri="{FF2B5EF4-FFF2-40B4-BE49-F238E27FC236}">
                    <a16:creationId xmlns:a16="http://schemas.microsoft.com/office/drawing/2014/main" id="{4625CB4E-C8EA-47AD-7355-F44B45060F7D}"/>
                  </a:ext>
                </a:extLst>
              </p:cNvPr>
              <p:cNvGrpSpPr>
                <a:grpSpLocks/>
              </p:cNvGrpSpPr>
              <p:nvPr/>
            </p:nvGrpSpPr>
            <p:grpSpPr bwMode="auto">
              <a:xfrm>
                <a:off x="0" y="0"/>
                <a:ext cx="5470" cy="4341"/>
                <a:chOff x="0" y="0"/>
                <a:chExt cx="5470" cy="4341"/>
              </a:xfrm>
            </p:grpSpPr>
            <p:grpSp>
              <p:nvGrpSpPr>
                <p:cNvPr id="31" name="Group 8">
                  <a:extLst>
                    <a:ext uri="{FF2B5EF4-FFF2-40B4-BE49-F238E27FC236}">
                      <a16:creationId xmlns:a16="http://schemas.microsoft.com/office/drawing/2014/main" id="{516292F8-1C5B-0B1C-5693-0B0EB591FD56}"/>
                    </a:ext>
                  </a:extLst>
                </p:cNvPr>
                <p:cNvGrpSpPr>
                  <a:grpSpLocks/>
                </p:cNvGrpSpPr>
                <p:nvPr/>
              </p:nvGrpSpPr>
              <p:grpSpPr bwMode="auto">
                <a:xfrm>
                  <a:off x="1339" y="786"/>
                  <a:ext cx="2919" cy="2151"/>
                  <a:chOff x="1265" y="814"/>
                  <a:chExt cx="2919" cy="2151"/>
                </a:xfrm>
              </p:grpSpPr>
              <p:sp>
                <p:nvSpPr>
                  <p:cNvPr id="37061" name="Oval 9">
                    <a:extLst>
                      <a:ext uri="{FF2B5EF4-FFF2-40B4-BE49-F238E27FC236}">
                        <a16:creationId xmlns:a16="http://schemas.microsoft.com/office/drawing/2014/main" id="{E4BD6EE7-A64D-2593-CAF0-069C7BBE534A}"/>
                      </a:ext>
                    </a:extLst>
                  </p:cNvPr>
                  <p:cNvSpPr>
                    <a:spLocks noChangeArrowheads="1"/>
                  </p:cNvSpPr>
                  <p:nvPr/>
                </p:nvSpPr>
                <p:spPr bwMode="hidden">
                  <a:xfrm>
                    <a:off x="1265" y="816"/>
                    <a:ext cx="2921" cy="2149"/>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7062" name="Oval 10">
                    <a:extLst>
                      <a:ext uri="{FF2B5EF4-FFF2-40B4-BE49-F238E27FC236}">
                        <a16:creationId xmlns:a16="http://schemas.microsoft.com/office/drawing/2014/main" id="{0CC2E803-E106-FBEB-7F56-2C6241870967}"/>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grpSp>
              <p:nvGrpSpPr>
                <p:cNvPr id="32" name="Group 11">
                  <a:extLst>
                    <a:ext uri="{FF2B5EF4-FFF2-40B4-BE49-F238E27FC236}">
                      <a16:creationId xmlns:a16="http://schemas.microsoft.com/office/drawing/2014/main" id="{CE3B8108-C5D3-BCF9-1902-06C1D20B38E9}"/>
                    </a:ext>
                  </a:extLst>
                </p:cNvPr>
                <p:cNvGrpSpPr>
                  <a:grpSpLocks/>
                </p:cNvGrpSpPr>
                <p:nvPr/>
              </p:nvGrpSpPr>
              <p:grpSpPr bwMode="auto">
                <a:xfrm>
                  <a:off x="0" y="0"/>
                  <a:ext cx="5470" cy="4341"/>
                  <a:chOff x="0" y="0"/>
                  <a:chExt cx="5470" cy="4341"/>
                </a:xfrm>
              </p:grpSpPr>
              <p:grpSp>
                <p:nvGrpSpPr>
                  <p:cNvPr id="33" name="Group 12">
                    <a:extLst>
                      <a:ext uri="{FF2B5EF4-FFF2-40B4-BE49-F238E27FC236}">
                        <a16:creationId xmlns:a16="http://schemas.microsoft.com/office/drawing/2014/main" id="{6E81AF55-D76E-8806-DA00-0AC5D0B2E3D1}"/>
                      </a:ext>
                    </a:extLst>
                  </p:cNvPr>
                  <p:cNvGrpSpPr>
                    <a:grpSpLocks/>
                  </p:cNvGrpSpPr>
                  <p:nvPr/>
                </p:nvGrpSpPr>
                <p:grpSpPr bwMode="auto">
                  <a:xfrm>
                    <a:off x="3545" y="1502"/>
                    <a:ext cx="1258" cy="2327"/>
                    <a:chOff x="3471" y="1530"/>
                    <a:chExt cx="1258" cy="2327"/>
                  </a:xfrm>
                </p:grpSpPr>
                <p:sp>
                  <p:nvSpPr>
                    <p:cNvPr id="37059" name="Freeform 13">
                      <a:extLst>
                        <a:ext uri="{FF2B5EF4-FFF2-40B4-BE49-F238E27FC236}">
                          <a16:creationId xmlns:a16="http://schemas.microsoft.com/office/drawing/2014/main" id="{D40E79D9-7E21-1A1A-4335-7C0DB13D4F76}"/>
                        </a:ext>
                      </a:extLst>
                    </p:cNvPr>
                    <p:cNvSpPr>
                      <a:spLocks/>
                    </p:cNvSpPr>
                    <p:nvPr/>
                  </p:nvSpPr>
                  <p:spPr bwMode="hidden">
                    <a:xfrm rot="2711884">
                      <a:off x="2765" y="2236"/>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0" name="Freeform 14">
                      <a:extLst>
                        <a:ext uri="{FF2B5EF4-FFF2-40B4-BE49-F238E27FC236}">
                          <a16:creationId xmlns:a16="http://schemas.microsoft.com/office/drawing/2014/main" id="{83A2CD48-AF79-6A8F-15FB-967A3C2BA1F5}"/>
                        </a:ext>
                      </a:extLst>
                    </p:cNvPr>
                    <p:cNvSpPr>
                      <a:spLocks/>
                    </p:cNvSpPr>
                    <p:nvPr/>
                  </p:nvSpPr>
                  <p:spPr bwMode="hidden">
                    <a:xfrm rot="2711884">
                      <a:off x="4021" y="3150"/>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 name="Group 15">
                    <a:extLst>
                      <a:ext uri="{FF2B5EF4-FFF2-40B4-BE49-F238E27FC236}">
                        <a16:creationId xmlns:a16="http://schemas.microsoft.com/office/drawing/2014/main" id="{AD76F693-2ED6-8F5F-CB3F-C83100F40A07}"/>
                      </a:ext>
                    </a:extLst>
                  </p:cNvPr>
                  <p:cNvGrpSpPr>
                    <a:grpSpLocks/>
                  </p:cNvGrpSpPr>
                  <p:nvPr/>
                </p:nvGrpSpPr>
                <p:grpSpPr bwMode="auto">
                  <a:xfrm>
                    <a:off x="2938" y="1991"/>
                    <a:ext cx="2463" cy="1332"/>
                    <a:chOff x="2864" y="2019"/>
                    <a:chExt cx="2463" cy="1332"/>
                  </a:xfrm>
                </p:grpSpPr>
                <p:sp>
                  <p:nvSpPr>
                    <p:cNvPr id="37057" name="Freeform 16">
                      <a:extLst>
                        <a:ext uri="{FF2B5EF4-FFF2-40B4-BE49-F238E27FC236}">
                          <a16:creationId xmlns:a16="http://schemas.microsoft.com/office/drawing/2014/main" id="{847FEB5D-0F65-FF1A-800A-FBD233208BC8}"/>
                        </a:ext>
                      </a:extLst>
                    </p:cNvPr>
                    <p:cNvSpPr>
                      <a:spLocks/>
                    </p:cNvSpPr>
                    <p:nvPr/>
                  </p:nvSpPr>
                  <p:spPr bwMode="hidden">
                    <a:xfrm rot="2104081">
                      <a:off x="2864" y="2019"/>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58" name="Freeform 17">
                      <a:extLst>
                        <a:ext uri="{FF2B5EF4-FFF2-40B4-BE49-F238E27FC236}">
                          <a16:creationId xmlns:a16="http://schemas.microsoft.com/office/drawing/2014/main" id="{31000C83-C324-FACB-F451-1213C249E210}"/>
                        </a:ext>
                      </a:extLst>
                    </p:cNvPr>
                    <p:cNvSpPr>
                      <a:spLocks/>
                    </p:cNvSpPr>
                    <p:nvPr/>
                  </p:nvSpPr>
                  <p:spPr bwMode="hidden">
                    <a:xfrm rot="2104081">
                      <a:off x="4353" y="2806"/>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18">
                    <a:extLst>
                      <a:ext uri="{FF2B5EF4-FFF2-40B4-BE49-F238E27FC236}">
                        <a16:creationId xmlns:a16="http://schemas.microsoft.com/office/drawing/2014/main" id="{7CB8BA39-4FC7-8139-580B-6BC8D7B9DE4D}"/>
                      </a:ext>
                    </a:extLst>
                  </p:cNvPr>
                  <p:cNvGrpSpPr>
                    <a:grpSpLocks/>
                  </p:cNvGrpSpPr>
                  <p:nvPr/>
                </p:nvGrpSpPr>
                <p:grpSpPr bwMode="auto">
                  <a:xfrm>
                    <a:off x="2971" y="1804"/>
                    <a:ext cx="2477" cy="1064"/>
                    <a:chOff x="2897" y="1832"/>
                    <a:chExt cx="2477" cy="1064"/>
                  </a:xfrm>
                </p:grpSpPr>
                <p:sp>
                  <p:nvSpPr>
                    <p:cNvPr id="37055" name="Freeform 19">
                      <a:extLst>
                        <a:ext uri="{FF2B5EF4-FFF2-40B4-BE49-F238E27FC236}">
                          <a16:creationId xmlns:a16="http://schemas.microsoft.com/office/drawing/2014/main" id="{32BD522C-C5F2-6DFA-81C9-F0F8533F4C7A}"/>
                        </a:ext>
                      </a:extLst>
                    </p:cNvPr>
                    <p:cNvSpPr>
                      <a:spLocks/>
                    </p:cNvSpPr>
                    <p:nvPr/>
                  </p:nvSpPr>
                  <p:spPr bwMode="hidden">
                    <a:xfrm rot="1582915">
                      <a:off x="2897" y="1832"/>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56" name="Freeform 20">
                      <a:extLst>
                        <a:ext uri="{FF2B5EF4-FFF2-40B4-BE49-F238E27FC236}">
                          <a16:creationId xmlns:a16="http://schemas.microsoft.com/office/drawing/2014/main" id="{D31180CA-2CCC-B9E1-7FA8-08447442DA90}"/>
                        </a:ext>
                      </a:extLst>
                    </p:cNvPr>
                    <p:cNvSpPr>
                      <a:spLocks/>
                    </p:cNvSpPr>
                    <p:nvPr/>
                  </p:nvSpPr>
                  <p:spPr bwMode="hidden">
                    <a:xfrm rot="1582915">
                      <a:off x="4442" y="2420"/>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 name="Group 21">
                    <a:extLst>
                      <a:ext uri="{FF2B5EF4-FFF2-40B4-BE49-F238E27FC236}">
                        <a16:creationId xmlns:a16="http://schemas.microsoft.com/office/drawing/2014/main" id="{EC101197-075B-4C50-5B33-1D8A79CD0946}"/>
                      </a:ext>
                    </a:extLst>
                  </p:cNvPr>
                  <p:cNvGrpSpPr>
                    <a:grpSpLocks/>
                  </p:cNvGrpSpPr>
                  <p:nvPr/>
                </p:nvGrpSpPr>
                <p:grpSpPr bwMode="auto">
                  <a:xfrm>
                    <a:off x="2998" y="1608"/>
                    <a:ext cx="2472" cy="927"/>
                    <a:chOff x="2924" y="1636"/>
                    <a:chExt cx="2472" cy="927"/>
                  </a:xfrm>
                </p:grpSpPr>
                <p:sp>
                  <p:nvSpPr>
                    <p:cNvPr id="37053" name="Freeform 22">
                      <a:extLst>
                        <a:ext uri="{FF2B5EF4-FFF2-40B4-BE49-F238E27FC236}">
                          <a16:creationId xmlns:a16="http://schemas.microsoft.com/office/drawing/2014/main" id="{54A1E0EB-5CCA-2164-74C2-9653E9300596}"/>
                        </a:ext>
                      </a:extLst>
                    </p:cNvPr>
                    <p:cNvSpPr>
                      <a:spLocks/>
                    </p:cNvSpPr>
                    <p:nvPr/>
                  </p:nvSpPr>
                  <p:spPr bwMode="hidden">
                    <a:xfrm rot="1080363">
                      <a:off x="2924" y="1636"/>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54" name="Freeform 23">
                      <a:extLst>
                        <a:ext uri="{FF2B5EF4-FFF2-40B4-BE49-F238E27FC236}">
                          <a16:creationId xmlns:a16="http://schemas.microsoft.com/office/drawing/2014/main" id="{F95BA413-4E1D-DA84-FD4D-A2A75A2D77EF}"/>
                        </a:ext>
                      </a:extLst>
                    </p:cNvPr>
                    <p:cNvSpPr>
                      <a:spLocks/>
                    </p:cNvSpPr>
                    <p:nvPr/>
                  </p:nvSpPr>
                  <p:spPr bwMode="hidden">
                    <a:xfrm rot="1080363">
                      <a:off x="4495" y="2037"/>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 name="Group 24">
                    <a:extLst>
                      <a:ext uri="{FF2B5EF4-FFF2-40B4-BE49-F238E27FC236}">
                        <a16:creationId xmlns:a16="http://schemas.microsoft.com/office/drawing/2014/main" id="{5B132CA2-D836-BA42-F99D-A40F6A7F5892}"/>
                      </a:ext>
                    </a:extLst>
                  </p:cNvPr>
                  <p:cNvGrpSpPr>
                    <a:grpSpLocks/>
                  </p:cNvGrpSpPr>
                  <p:nvPr/>
                </p:nvGrpSpPr>
                <p:grpSpPr bwMode="auto">
                  <a:xfrm>
                    <a:off x="3032" y="1386"/>
                    <a:ext cx="2342" cy="657"/>
                    <a:chOff x="2958" y="1414"/>
                    <a:chExt cx="2342" cy="657"/>
                  </a:xfrm>
                </p:grpSpPr>
                <p:sp>
                  <p:nvSpPr>
                    <p:cNvPr id="37051" name="Freeform 25">
                      <a:extLst>
                        <a:ext uri="{FF2B5EF4-FFF2-40B4-BE49-F238E27FC236}">
                          <a16:creationId xmlns:a16="http://schemas.microsoft.com/office/drawing/2014/main" id="{F1CF31D3-FCAC-9727-FD08-FCA27D05F5A9}"/>
                        </a:ext>
                      </a:extLst>
                    </p:cNvPr>
                    <p:cNvSpPr>
                      <a:spLocks/>
                    </p:cNvSpPr>
                    <p:nvPr/>
                  </p:nvSpPr>
                  <p:spPr bwMode="hidden">
                    <a:xfrm rot="463793">
                      <a:off x="2958" y="1414"/>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52" name="Freeform 26">
                      <a:extLst>
                        <a:ext uri="{FF2B5EF4-FFF2-40B4-BE49-F238E27FC236}">
                          <a16:creationId xmlns:a16="http://schemas.microsoft.com/office/drawing/2014/main" id="{43AF4A33-D306-6D7D-F74E-CB8AD8A63290}"/>
                        </a:ext>
                      </a:extLst>
                    </p:cNvPr>
                    <p:cNvSpPr>
                      <a:spLocks/>
                    </p:cNvSpPr>
                    <p:nvPr/>
                  </p:nvSpPr>
                  <p:spPr bwMode="hidden">
                    <a:xfrm rot="463793">
                      <a:off x="4470" y="1582"/>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 name="Group 27">
                    <a:extLst>
                      <a:ext uri="{FF2B5EF4-FFF2-40B4-BE49-F238E27FC236}">
                        <a16:creationId xmlns:a16="http://schemas.microsoft.com/office/drawing/2014/main" id="{358FCB32-78C1-EF77-55AA-8410DA29927E}"/>
                      </a:ext>
                    </a:extLst>
                  </p:cNvPr>
                  <p:cNvGrpSpPr>
                    <a:grpSpLocks/>
                  </p:cNvGrpSpPr>
                  <p:nvPr/>
                </p:nvGrpSpPr>
                <p:grpSpPr bwMode="auto">
                  <a:xfrm>
                    <a:off x="3057" y="1241"/>
                    <a:ext cx="2150" cy="343"/>
                    <a:chOff x="2983" y="1269"/>
                    <a:chExt cx="2150" cy="343"/>
                  </a:xfrm>
                </p:grpSpPr>
                <p:sp>
                  <p:nvSpPr>
                    <p:cNvPr id="37049" name="Freeform 28">
                      <a:extLst>
                        <a:ext uri="{FF2B5EF4-FFF2-40B4-BE49-F238E27FC236}">
                          <a16:creationId xmlns:a16="http://schemas.microsoft.com/office/drawing/2014/main" id="{F0403D62-AE50-6860-8650-E56AEBB692FD}"/>
                        </a:ext>
                      </a:extLst>
                    </p:cNvPr>
                    <p:cNvSpPr>
                      <a:spLocks/>
                    </p:cNvSpPr>
                    <p:nvPr/>
                  </p:nvSpPr>
                  <p:spPr bwMode="hidden">
                    <a:xfrm rot="-84182">
                      <a:off x="2983" y="1289"/>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50" name="Freeform 29">
                      <a:extLst>
                        <a:ext uri="{FF2B5EF4-FFF2-40B4-BE49-F238E27FC236}">
                          <a16:creationId xmlns:a16="http://schemas.microsoft.com/office/drawing/2014/main" id="{4BE75CFF-D232-3B45-559A-0C799D9362BD}"/>
                        </a:ext>
                      </a:extLst>
                    </p:cNvPr>
                    <p:cNvSpPr>
                      <a:spLocks/>
                    </p:cNvSpPr>
                    <p:nvPr/>
                  </p:nvSpPr>
                  <p:spPr bwMode="hidden">
                    <a:xfrm rot="-84182">
                      <a:off x="4379" y="1269"/>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 name="Group 30">
                    <a:extLst>
                      <a:ext uri="{FF2B5EF4-FFF2-40B4-BE49-F238E27FC236}">
                        <a16:creationId xmlns:a16="http://schemas.microsoft.com/office/drawing/2014/main" id="{8AC2A6DF-D010-99F5-32E1-04A0DF227D37}"/>
                      </a:ext>
                    </a:extLst>
                  </p:cNvPr>
                  <p:cNvGrpSpPr>
                    <a:grpSpLocks/>
                  </p:cNvGrpSpPr>
                  <p:nvPr/>
                </p:nvGrpSpPr>
                <p:grpSpPr bwMode="auto">
                  <a:xfrm>
                    <a:off x="3012" y="889"/>
                    <a:ext cx="1879" cy="427"/>
                    <a:chOff x="2938" y="917"/>
                    <a:chExt cx="1879" cy="427"/>
                  </a:xfrm>
                </p:grpSpPr>
                <p:sp>
                  <p:nvSpPr>
                    <p:cNvPr id="37047" name="Freeform 31">
                      <a:extLst>
                        <a:ext uri="{FF2B5EF4-FFF2-40B4-BE49-F238E27FC236}">
                          <a16:creationId xmlns:a16="http://schemas.microsoft.com/office/drawing/2014/main" id="{05604913-EC9B-0AC5-DC5B-A3C7F410A70F}"/>
                        </a:ext>
                      </a:extLst>
                    </p:cNvPr>
                    <p:cNvSpPr>
                      <a:spLocks/>
                    </p:cNvSpPr>
                    <p:nvPr/>
                  </p:nvSpPr>
                  <p:spPr bwMode="hidden">
                    <a:xfrm rot="-802576">
                      <a:off x="2938" y="1129"/>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48" name="Freeform 32">
                      <a:extLst>
                        <a:ext uri="{FF2B5EF4-FFF2-40B4-BE49-F238E27FC236}">
                          <a16:creationId xmlns:a16="http://schemas.microsoft.com/office/drawing/2014/main" id="{AA38506E-0FDA-61E1-E443-692F25DC69C5}"/>
                        </a:ext>
                      </a:extLst>
                    </p:cNvPr>
                    <p:cNvSpPr>
                      <a:spLocks/>
                    </p:cNvSpPr>
                    <p:nvPr/>
                  </p:nvSpPr>
                  <p:spPr bwMode="hidden">
                    <a:xfrm rot="-802576">
                      <a:off x="4155" y="917"/>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 name="Group 33">
                    <a:extLst>
                      <a:ext uri="{FF2B5EF4-FFF2-40B4-BE49-F238E27FC236}">
                        <a16:creationId xmlns:a16="http://schemas.microsoft.com/office/drawing/2014/main" id="{7885393C-A2F4-F1D0-261D-49FBDEC4C3A4}"/>
                      </a:ext>
                    </a:extLst>
                  </p:cNvPr>
                  <p:cNvGrpSpPr>
                    <a:grpSpLocks/>
                  </p:cNvGrpSpPr>
                  <p:nvPr/>
                </p:nvGrpSpPr>
                <p:grpSpPr bwMode="auto">
                  <a:xfrm>
                    <a:off x="711" y="1625"/>
                    <a:ext cx="1257" cy="2326"/>
                    <a:chOff x="637" y="1653"/>
                    <a:chExt cx="1257" cy="2326"/>
                  </a:xfrm>
                </p:grpSpPr>
                <p:sp>
                  <p:nvSpPr>
                    <p:cNvPr id="37045" name="Freeform 34">
                      <a:extLst>
                        <a:ext uri="{FF2B5EF4-FFF2-40B4-BE49-F238E27FC236}">
                          <a16:creationId xmlns:a16="http://schemas.microsoft.com/office/drawing/2014/main" id="{E7BF06CA-9347-AD05-4B29-6F263A3940AC}"/>
                        </a:ext>
                      </a:extLst>
                    </p:cNvPr>
                    <p:cNvSpPr>
                      <a:spLocks/>
                    </p:cNvSpPr>
                    <p:nvPr/>
                  </p:nvSpPr>
                  <p:spPr bwMode="hidden">
                    <a:xfrm rot="18888116" flipH="1">
                      <a:off x="876" y="2359"/>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46" name="Freeform 35">
                      <a:extLst>
                        <a:ext uri="{FF2B5EF4-FFF2-40B4-BE49-F238E27FC236}">
                          <a16:creationId xmlns:a16="http://schemas.microsoft.com/office/drawing/2014/main" id="{221133E1-8FCC-8F01-4798-5DAA2D3FEC8D}"/>
                        </a:ext>
                      </a:extLst>
                    </p:cNvPr>
                    <p:cNvSpPr>
                      <a:spLocks/>
                    </p:cNvSpPr>
                    <p:nvPr/>
                  </p:nvSpPr>
                  <p:spPr bwMode="hidden">
                    <a:xfrm rot="18888116" flipH="1">
                      <a:off x="419" y="327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 name="Group 36">
                    <a:extLst>
                      <a:ext uri="{FF2B5EF4-FFF2-40B4-BE49-F238E27FC236}">
                        <a16:creationId xmlns:a16="http://schemas.microsoft.com/office/drawing/2014/main" id="{0053FC3C-645E-2759-58E6-0DD374D954F7}"/>
                      </a:ext>
                    </a:extLst>
                  </p:cNvPr>
                  <p:cNvGrpSpPr>
                    <a:grpSpLocks/>
                  </p:cNvGrpSpPr>
                  <p:nvPr/>
                </p:nvGrpSpPr>
                <p:grpSpPr bwMode="auto">
                  <a:xfrm>
                    <a:off x="69" y="2168"/>
                    <a:ext cx="2463" cy="1332"/>
                    <a:chOff x="-5" y="2196"/>
                    <a:chExt cx="2463" cy="1332"/>
                  </a:xfrm>
                </p:grpSpPr>
                <p:sp>
                  <p:nvSpPr>
                    <p:cNvPr id="37043" name="Freeform 37">
                      <a:extLst>
                        <a:ext uri="{FF2B5EF4-FFF2-40B4-BE49-F238E27FC236}">
                          <a16:creationId xmlns:a16="http://schemas.microsoft.com/office/drawing/2014/main" id="{05E9E6B9-0DB9-99CF-D1F6-EA360392A3B7}"/>
                        </a:ext>
                      </a:extLst>
                    </p:cNvPr>
                    <p:cNvSpPr>
                      <a:spLocks/>
                    </p:cNvSpPr>
                    <p:nvPr/>
                  </p:nvSpPr>
                  <p:spPr bwMode="hidden">
                    <a:xfrm rot="19495919" flipH="1">
                      <a:off x="644" y="2196"/>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44" name="Freeform 38">
                      <a:extLst>
                        <a:ext uri="{FF2B5EF4-FFF2-40B4-BE49-F238E27FC236}">
                          <a16:creationId xmlns:a16="http://schemas.microsoft.com/office/drawing/2014/main" id="{E92F1694-0014-B014-2468-BDA48FBEFD98}"/>
                        </a:ext>
                      </a:extLst>
                    </p:cNvPr>
                    <p:cNvSpPr>
                      <a:spLocks/>
                    </p:cNvSpPr>
                    <p:nvPr/>
                  </p:nvSpPr>
                  <p:spPr bwMode="hidden">
                    <a:xfrm rot="19495919" flipH="1">
                      <a:off x="-5" y="2983"/>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39">
                    <a:extLst>
                      <a:ext uri="{FF2B5EF4-FFF2-40B4-BE49-F238E27FC236}">
                        <a16:creationId xmlns:a16="http://schemas.microsoft.com/office/drawing/2014/main" id="{FEB14497-BFD6-E7E9-B627-234848C31C12}"/>
                      </a:ext>
                    </a:extLst>
                  </p:cNvPr>
                  <p:cNvGrpSpPr>
                    <a:grpSpLocks/>
                  </p:cNvGrpSpPr>
                  <p:nvPr/>
                </p:nvGrpSpPr>
                <p:grpSpPr bwMode="auto">
                  <a:xfrm>
                    <a:off x="22" y="1981"/>
                    <a:ext cx="2477" cy="1064"/>
                    <a:chOff x="-52" y="2009"/>
                    <a:chExt cx="2477" cy="1064"/>
                  </a:xfrm>
                </p:grpSpPr>
                <p:sp>
                  <p:nvSpPr>
                    <p:cNvPr id="37041" name="Freeform 40">
                      <a:extLst>
                        <a:ext uri="{FF2B5EF4-FFF2-40B4-BE49-F238E27FC236}">
                          <a16:creationId xmlns:a16="http://schemas.microsoft.com/office/drawing/2014/main" id="{1EF6DBA5-E99A-B651-B046-1E39C7232964}"/>
                        </a:ext>
                      </a:extLst>
                    </p:cNvPr>
                    <p:cNvSpPr>
                      <a:spLocks/>
                    </p:cNvSpPr>
                    <p:nvPr/>
                  </p:nvSpPr>
                  <p:spPr bwMode="hidden">
                    <a:xfrm rot="20017085" flipH="1">
                      <a:off x="689" y="2009"/>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42" name="Freeform 41">
                      <a:extLst>
                        <a:ext uri="{FF2B5EF4-FFF2-40B4-BE49-F238E27FC236}">
                          <a16:creationId xmlns:a16="http://schemas.microsoft.com/office/drawing/2014/main" id="{E3CF079B-DF3D-70C5-7138-F04FE824EB06}"/>
                        </a:ext>
                      </a:extLst>
                    </p:cNvPr>
                    <p:cNvSpPr>
                      <a:spLocks/>
                    </p:cNvSpPr>
                    <p:nvPr/>
                  </p:nvSpPr>
                  <p:spPr bwMode="hidden">
                    <a:xfrm rot="20017085" flipH="1">
                      <a:off x="-52" y="2597"/>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42">
                    <a:extLst>
                      <a:ext uri="{FF2B5EF4-FFF2-40B4-BE49-F238E27FC236}">
                        <a16:creationId xmlns:a16="http://schemas.microsoft.com/office/drawing/2014/main" id="{63AC01A3-3AF9-AFE9-1821-44DF3EF4B4EA}"/>
                      </a:ext>
                    </a:extLst>
                  </p:cNvPr>
                  <p:cNvGrpSpPr>
                    <a:grpSpLocks/>
                  </p:cNvGrpSpPr>
                  <p:nvPr/>
                </p:nvGrpSpPr>
                <p:grpSpPr bwMode="auto">
                  <a:xfrm>
                    <a:off x="0" y="1785"/>
                    <a:ext cx="2472" cy="927"/>
                    <a:chOff x="-74" y="1813"/>
                    <a:chExt cx="2472" cy="927"/>
                  </a:xfrm>
                </p:grpSpPr>
                <p:sp>
                  <p:nvSpPr>
                    <p:cNvPr id="37039" name="Freeform 43">
                      <a:extLst>
                        <a:ext uri="{FF2B5EF4-FFF2-40B4-BE49-F238E27FC236}">
                          <a16:creationId xmlns:a16="http://schemas.microsoft.com/office/drawing/2014/main" id="{042439E4-652A-F79E-4E0A-2DD6DCA76B8E}"/>
                        </a:ext>
                      </a:extLst>
                    </p:cNvPr>
                    <p:cNvSpPr>
                      <a:spLocks/>
                    </p:cNvSpPr>
                    <p:nvPr/>
                  </p:nvSpPr>
                  <p:spPr bwMode="hidden">
                    <a:xfrm rot="20519637" flipH="1">
                      <a:off x="721" y="1813"/>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40" name="Freeform 44">
                      <a:extLst>
                        <a:ext uri="{FF2B5EF4-FFF2-40B4-BE49-F238E27FC236}">
                          <a16:creationId xmlns:a16="http://schemas.microsoft.com/office/drawing/2014/main" id="{015EAE09-8915-130B-15A3-8528F3486EC3}"/>
                        </a:ext>
                      </a:extLst>
                    </p:cNvPr>
                    <p:cNvSpPr>
                      <a:spLocks/>
                    </p:cNvSpPr>
                    <p:nvPr/>
                  </p:nvSpPr>
                  <p:spPr bwMode="hidden">
                    <a:xfrm rot="20519637" flipH="1">
                      <a:off x="-74" y="2214"/>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 name="Group 183">
                    <a:extLst>
                      <a:ext uri="{FF2B5EF4-FFF2-40B4-BE49-F238E27FC236}">
                        <a16:creationId xmlns:a16="http://schemas.microsoft.com/office/drawing/2014/main" id="{9DEEC533-7883-36B7-B712-42C5FD35509C}"/>
                      </a:ext>
                    </a:extLst>
                  </p:cNvPr>
                  <p:cNvGrpSpPr>
                    <a:grpSpLocks/>
                  </p:cNvGrpSpPr>
                  <p:nvPr/>
                </p:nvGrpSpPr>
                <p:grpSpPr bwMode="auto">
                  <a:xfrm>
                    <a:off x="96" y="1563"/>
                    <a:ext cx="2342" cy="657"/>
                    <a:chOff x="22" y="1591"/>
                    <a:chExt cx="2342" cy="657"/>
                  </a:xfrm>
                </p:grpSpPr>
                <p:sp>
                  <p:nvSpPr>
                    <p:cNvPr id="37037" name="Freeform 46">
                      <a:extLst>
                        <a:ext uri="{FF2B5EF4-FFF2-40B4-BE49-F238E27FC236}">
                          <a16:creationId xmlns:a16="http://schemas.microsoft.com/office/drawing/2014/main" id="{6007F99E-3DB6-F313-9766-FAFEBD3B700A}"/>
                        </a:ext>
                      </a:extLst>
                    </p:cNvPr>
                    <p:cNvSpPr>
                      <a:spLocks/>
                    </p:cNvSpPr>
                    <p:nvPr/>
                  </p:nvSpPr>
                  <p:spPr bwMode="hidden">
                    <a:xfrm rot="21136207" flipH="1">
                      <a:off x="819" y="1591"/>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38" name="Freeform 47">
                      <a:extLst>
                        <a:ext uri="{FF2B5EF4-FFF2-40B4-BE49-F238E27FC236}">
                          <a16:creationId xmlns:a16="http://schemas.microsoft.com/office/drawing/2014/main" id="{6084CAE1-1DE5-2285-72E8-850D5C276A89}"/>
                        </a:ext>
                      </a:extLst>
                    </p:cNvPr>
                    <p:cNvSpPr>
                      <a:spLocks/>
                    </p:cNvSpPr>
                    <p:nvPr/>
                  </p:nvSpPr>
                  <p:spPr bwMode="hidden">
                    <a:xfrm rot="21136207" flipH="1">
                      <a:off x="22" y="1759"/>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 name="Group 48">
                    <a:extLst>
                      <a:ext uri="{FF2B5EF4-FFF2-40B4-BE49-F238E27FC236}">
                        <a16:creationId xmlns:a16="http://schemas.microsoft.com/office/drawing/2014/main" id="{92836748-056D-DFE5-B33A-212944383604}"/>
                      </a:ext>
                    </a:extLst>
                  </p:cNvPr>
                  <p:cNvGrpSpPr>
                    <a:grpSpLocks/>
                  </p:cNvGrpSpPr>
                  <p:nvPr/>
                </p:nvGrpSpPr>
                <p:grpSpPr bwMode="auto">
                  <a:xfrm>
                    <a:off x="263" y="1418"/>
                    <a:ext cx="2150" cy="343"/>
                    <a:chOff x="189" y="1446"/>
                    <a:chExt cx="2150" cy="343"/>
                  </a:xfrm>
                </p:grpSpPr>
                <p:sp>
                  <p:nvSpPr>
                    <p:cNvPr id="37035" name="Freeform 49">
                      <a:extLst>
                        <a:ext uri="{FF2B5EF4-FFF2-40B4-BE49-F238E27FC236}">
                          <a16:creationId xmlns:a16="http://schemas.microsoft.com/office/drawing/2014/main" id="{AACE10BF-1CC3-6144-D4EE-0B576FBCA0E8}"/>
                        </a:ext>
                      </a:extLst>
                    </p:cNvPr>
                    <p:cNvSpPr>
                      <a:spLocks/>
                    </p:cNvSpPr>
                    <p:nvPr/>
                  </p:nvSpPr>
                  <p:spPr bwMode="hidden">
                    <a:xfrm rot="84182" flipH="1">
                      <a:off x="935" y="1466"/>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36" name="Freeform 50">
                      <a:extLst>
                        <a:ext uri="{FF2B5EF4-FFF2-40B4-BE49-F238E27FC236}">
                          <a16:creationId xmlns:a16="http://schemas.microsoft.com/office/drawing/2014/main" id="{F492BDCD-B66B-5255-B13D-B0629211AD6D}"/>
                        </a:ext>
                      </a:extLst>
                    </p:cNvPr>
                    <p:cNvSpPr>
                      <a:spLocks/>
                    </p:cNvSpPr>
                    <p:nvPr/>
                  </p:nvSpPr>
                  <p:spPr bwMode="hidden">
                    <a:xfrm rot="84182" flipH="1">
                      <a:off x="189" y="1446"/>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51">
                    <a:extLst>
                      <a:ext uri="{FF2B5EF4-FFF2-40B4-BE49-F238E27FC236}">
                        <a16:creationId xmlns:a16="http://schemas.microsoft.com/office/drawing/2014/main" id="{477A5BCA-111C-9FC1-185C-1DBB60F4E9A1}"/>
                      </a:ext>
                    </a:extLst>
                  </p:cNvPr>
                  <p:cNvGrpSpPr>
                    <a:grpSpLocks/>
                  </p:cNvGrpSpPr>
                  <p:nvPr/>
                </p:nvGrpSpPr>
                <p:grpSpPr bwMode="auto">
                  <a:xfrm>
                    <a:off x="579" y="1066"/>
                    <a:ext cx="1879" cy="427"/>
                    <a:chOff x="505" y="1094"/>
                    <a:chExt cx="1879" cy="427"/>
                  </a:xfrm>
                </p:grpSpPr>
                <p:sp>
                  <p:nvSpPr>
                    <p:cNvPr id="37033" name="Freeform 52">
                      <a:extLst>
                        <a:ext uri="{FF2B5EF4-FFF2-40B4-BE49-F238E27FC236}">
                          <a16:creationId xmlns:a16="http://schemas.microsoft.com/office/drawing/2014/main" id="{CEDE8FE9-62D1-828A-8790-B92FE1A65AD8}"/>
                        </a:ext>
                      </a:extLst>
                    </p:cNvPr>
                    <p:cNvSpPr>
                      <a:spLocks/>
                    </p:cNvSpPr>
                    <p:nvPr/>
                  </p:nvSpPr>
                  <p:spPr bwMode="hidden">
                    <a:xfrm rot="802576" flipH="1">
                      <a:off x="1151" y="1306"/>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34" name="Freeform 53">
                      <a:extLst>
                        <a:ext uri="{FF2B5EF4-FFF2-40B4-BE49-F238E27FC236}">
                          <a16:creationId xmlns:a16="http://schemas.microsoft.com/office/drawing/2014/main" id="{069945E2-9644-AB65-6B67-2A03491DFE30}"/>
                        </a:ext>
                      </a:extLst>
                    </p:cNvPr>
                    <p:cNvSpPr>
                      <a:spLocks/>
                    </p:cNvSpPr>
                    <p:nvPr/>
                  </p:nvSpPr>
                  <p:spPr bwMode="hidden">
                    <a:xfrm rot="802576" flipH="1">
                      <a:off x="505" y="1094"/>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 name="Group 54">
                    <a:extLst>
                      <a:ext uri="{FF2B5EF4-FFF2-40B4-BE49-F238E27FC236}">
                        <a16:creationId xmlns:a16="http://schemas.microsoft.com/office/drawing/2014/main" id="{D39CB9ED-3F55-3E83-82C5-9AD594521CA6}"/>
                      </a:ext>
                    </a:extLst>
                  </p:cNvPr>
                  <p:cNvGrpSpPr>
                    <a:grpSpLocks/>
                  </p:cNvGrpSpPr>
                  <p:nvPr/>
                </p:nvGrpSpPr>
                <p:grpSpPr bwMode="auto">
                  <a:xfrm>
                    <a:off x="690" y="871"/>
                    <a:ext cx="1850" cy="554"/>
                    <a:chOff x="616" y="899"/>
                    <a:chExt cx="1850" cy="554"/>
                  </a:xfrm>
                </p:grpSpPr>
                <p:sp>
                  <p:nvSpPr>
                    <p:cNvPr id="37031" name="Freeform 55">
                      <a:extLst>
                        <a:ext uri="{FF2B5EF4-FFF2-40B4-BE49-F238E27FC236}">
                          <a16:creationId xmlns:a16="http://schemas.microsoft.com/office/drawing/2014/main" id="{58D778A0-9789-F371-0013-E64901D76412}"/>
                        </a:ext>
                      </a:extLst>
                    </p:cNvPr>
                    <p:cNvSpPr>
                      <a:spLocks/>
                    </p:cNvSpPr>
                    <p:nvPr/>
                  </p:nvSpPr>
                  <p:spPr bwMode="hidden">
                    <a:xfrm rot="1277471" flipH="1">
                      <a:off x="1233" y="1238"/>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32" name="Freeform 56">
                      <a:extLst>
                        <a:ext uri="{FF2B5EF4-FFF2-40B4-BE49-F238E27FC236}">
                          <a16:creationId xmlns:a16="http://schemas.microsoft.com/office/drawing/2014/main" id="{C2710E16-A4B0-9F15-CDB3-943E6367766D}"/>
                        </a:ext>
                      </a:extLst>
                    </p:cNvPr>
                    <p:cNvSpPr>
                      <a:spLocks/>
                    </p:cNvSpPr>
                    <p:nvPr/>
                  </p:nvSpPr>
                  <p:spPr bwMode="hidden">
                    <a:xfrm rot="1277471" flipH="1">
                      <a:off x="616" y="89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8" name="Group 57">
                    <a:extLst>
                      <a:ext uri="{FF2B5EF4-FFF2-40B4-BE49-F238E27FC236}">
                        <a16:creationId xmlns:a16="http://schemas.microsoft.com/office/drawing/2014/main" id="{FA2E1A7D-301F-10EF-8F15-CBA9F68180E8}"/>
                      </a:ext>
                    </a:extLst>
                  </p:cNvPr>
                  <p:cNvGrpSpPr>
                    <a:grpSpLocks/>
                  </p:cNvGrpSpPr>
                  <p:nvPr/>
                </p:nvGrpSpPr>
                <p:grpSpPr bwMode="auto">
                  <a:xfrm>
                    <a:off x="911" y="589"/>
                    <a:ext cx="1767" cy="743"/>
                    <a:chOff x="911" y="589"/>
                    <a:chExt cx="1767" cy="743"/>
                  </a:xfrm>
                </p:grpSpPr>
                <p:sp>
                  <p:nvSpPr>
                    <p:cNvPr id="37029" name="Freeform 58">
                      <a:extLst>
                        <a:ext uri="{FF2B5EF4-FFF2-40B4-BE49-F238E27FC236}">
                          <a16:creationId xmlns:a16="http://schemas.microsoft.com/office/drawing/2014/main" id="{6B72C0D8-58EA-BD5E-54F7-6B65B697760C}"/>
                        </a:ext>
                      </a:extLst>
                    </p:cNvPr>
                    <p:cNvSpPr>
                      <a:spLocks/>
                    </p:cNvSpPr>
                    <p:nvPr/>
                  </p:nvSpPr>
                  <p:spPr bwMode="hidden">
                    <a:xfrm rot="2028410" flipH="1">
                      <a:off x="1445" y="111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30" name="Freeform 59">
                      <a:extLst>
                        <a:ext uri="{FF2B5EF4-FFF2-40B4-BE49-F238E27FC236}">
                          <a16:creationId xmlns:a16="http://schemas.microsoft.com/office/drawing/2014/main" id="{FF6579E4-F9A5-4615-A62F-1B4BE91149BD}"/>
                        </a:ext>
                      </a:extLst>
                    </p:cNvPr>
                    <p:cNvSpPr>
                      <a:spLocks/>
                    </p:cNvSpPr>
                    <p:nvPr/>
                  </p:nvSpPr>
                  <p:spPr bwMode="hidden">
                    <a:xfrm rot="2028410" flipH="1">
                      <a:off x="911" y="58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Group 60">
                    <a:extLst>
                      <a:ext uri="{FF2B5EF4-FFF2-40B4-BE49-F238E27FC236}">
                        <a16:creationId xmlns:a16="http://schemas.microsoft.com/office/drawing/2014/main" id="{1E626315-2DC9-8A72-1779-06A4D999D6B9}"/>
                      </a:ext>
                    </a:extLst>
                  </p:cNvPr>
                  <p:cNvGrpSpPr>
                    <a:grpSpLocks/>
                  </p:cNvGrpSpPr>
                  <p:nvPr/>
                </p:nvGrpSpPr>
                <p:grpSpPr bwMode="auto">
                  <a:xfrm>
                    <a:off x="1120" y="300"/>
                    <a:ext cx="1693" cy="892"/>
                    <a:chOff x="1120" y="300"/>
                    <a:chExt cx="1693" cy="892"/>
                  </a:xfrm>
                </p:grpSpPr>
                <p:sp>
                  <p:nvSpPr>
                    <p:cNvPr id="37027" name="Freeform 61">
                      <a:extLst>
                        <a:ext uri="{FF2B5EF4-FFF2-40B4-BE49-F238E27FC236}">
                          <a16:creationId xmlns:a16="http://schemas.microsoft.com/office/drawing/2014/main" id="{21CC69D7-3CCE-E78D-43E3-01F186D3821F}"/>
                        </a:ext>
                      </a:extLst>
                    </p:cNvPr>
                    <p:cNvSpPr>
                      <a:spLocks/>
                    </p:cNvSpPr>
                    <p:nvPr/>
                  </p:nvSpPr>
                  <p:spPr bwMode="hidden">
                    <a:xfrm rot="2664424" flipH="1">
                      <a:off x="1562" y="977"/>
                      <a:ext cx="1251" cy="215"/>
                    </a:xfrm>
                    <a:custGeom>
                      <a:avLst/>
                      <a:gdLst>
                        <a:gd name="T0" fmla="*/ 0 w 2736"/>
                        <a:gd name="T1" fmla="*/ 39 h 504"/>
                        <a:gd name="T2" fmla="*/ 83 w 2736"/>
                        <a:gd name="T3" fmla="*/ 13 h 504"/>
                        <a:gd name="T4" fmla="*/ 170 w 2736"/>
                        <a:gd name="T5" fmla="*/ 2 h 504"/>
                        <a:gd name="T6" fmla="*/ 262 w 2736"/>
                        <a:gd name="T7" fmla="*/ 2 h 504"/>
                        <a:gd name="T8" fmla="*/ 260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28" name="Freeform 62">
                      <a:extLst>
                        <a:ext uri="{FF2B5EF4-FFF2-40B4-BE49-F238E27FC236}">
                          <a16:creationId xmlns:a16="http://schemas.microsoft.com/office/drawing/2014/main" id="{C2085E2C-1CDE-A40F-FFF2-1EF9F2C5BBFE}"/>
                        </a:ext>
                      </a:extLst>
                    </p:cNvPr>
                    <p:cNvSpPr>
                      <a:spLocks/>
                    </p:cNvSpPr>
                    <p:nvPr/>
                  </p:nvSpPr>
                  <p:spPr bwMode="hidden">
                    <a:xfrm rot="2664424" flipH="1">
                      <a:off x="1120" y="300"/>
                      <a:ext cx="672" cy="338"/>
                    </a:xfrm>
                    <a:custGeom>
                      <a:avLst/>
                      <a:gdLst>
                        <a:gd name="T0" fmla="*/ 0 w 1769"/>
                        <a:gd name="T1" fmla="*/ 0 h 791"/>
                        <a:gd name="T2" fmla="*/ 27 w 1769"/>
                        <a:gd name="T3" fmla="*/ 4 h 791"/>
                        <a:gd name="T4" fmla="*/ 63 w 1769"/>
                        <a:gd name="T5" fmla="*/ 15 h 791"/>
                        <a:gd name="T6" fmla="*/ 88 w 1769"/>
                        <a:gd name="T7" fmla="*/ 34 h 791"/>
                        <a:gd name="T8" fmla="*/ 96 w 1769"/>
                        <a:gd name="T9" fmla="*/ 47 h 791"/>
                        <a:gd name="T10" fmla="*/ 93 w 1769"/>
                        <a:gd name="T11" fmla="*/ 62 h 791"/>
                        <a:gd name="T12" fmla="*/ 87 w 1769"/>
                        <a:gd name="T13" fmla="*/ 49 h 791"/>
                        <a:gd name="T14" fmla="*/ 76 w 1769"/>
                        <a:gd name="T15" fmla="*/ 35 h 791"/>
                        <a:gd name="T16" fmla="*/ 61 w 1769"/>
                        <a:gd name="T17" fmla="*/ 23 h 791"/>
                        <a:gd name="T18" fmla="*/ 3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 name="Group 63">
                    <a:extLst>
                      <a:ext uri="{FF2B5EF4-FFF2-40B4-BE49-F238E27FC236}">
                        <a16:creationId xmlns:a16="http://schemas.microsoft.com/office/drawing/2014/main" id="{86CBF416-5736-BA9A-79D6-08CEF6C79CAF}"/>
                      </a:ext>
                    </a:extLst>
                  </p:cNvPr>
                  <p:cNvGrpSpPr>
                    <a:grpSpLocks/>
                  </p:cNvGrpSpPr>
                  <p:nvPr/>
                </p:nvGrpSpPr>
                <p:grpSpPr bwMode="auto">
                  <a:xfrm>
                    <a:off x="1707" y="76"/>
                    <a:ext cx="778" cy="1512"/>
                    <a:chOff x="1633" y="104"/>
                    <a:chExt cx="778" cy="1512"/>
                  </a:xfrm>
                </p:grpSpPr>
                <p:sp>
                  <p:nvSpPr>
                    <p:cNvPr id="37025" name="Freeform 64">
                      <a:extLst>
                        <a:ext uri="{FF2B5EF4-FFF2-40B4-BE49-F238E27FC236}">
                          <a16:creationId xmlns:a16="http://schemas.microsoft.com/office/drawing/2014/main" id="{5DB3624A-2444-7702-911E-A7F65E96AEE8}"/>
                        </a:ext>
                      </a:extLst>
                    </p:cNvPr>
                    <p:cNvSpPr>
                      <a:spLocks/>
                    </p:cNvSpPr>
                    <p:nvPr/>
                  </p:nvSpPr>
                  <p:spPr bwMode="hidden">
                    <a:xfrm rot="3473776" flipH="1">
                      <a:off x="1754" y="958"/>
                      <a:ext cx="1100" cy="215"/>
                    </a:xfrm>
                    <a:custGeom>
                      <a:avLst/>
                      <a:gdLst>
                        <a:gd name="T0" fmla="*/ 0 w 2736"/>
                        <a:gd name="T1" fmla="*/ 39 h 504"/>
                        <a:gd name="T2" fmla="*/ 56 w 2736"/>
                        <a:gd name="T3" fmla="*/ 13 h 504"/>
                        <a:gd name="T4" fmla="*/ 115 w 2736"/>
                        <a:gd name="T5" fmla="*/ 2 h 504"/>
                        <a:gd name="T6" fmla="*/ 178 w 2736"/>
                        <a:gd name="T7" fmla="*/ 2 h 504"/>
                        <a:gd name="T8" fmla="*/ 177 w 2736"/>
                        <a:gd name="T9" fmla="*/ 8 h 504"/>
                        <a:gd name="T10" fmla="*/ 115 w 2736"/>
                        <a:gd name="T11" fmla="*/ 8 h 504"/>
                        <a:gd name="T12" fmla="*/ 4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26" name="Freeform 65">
                      <a:extLst>
                        <a:ext uri="{FF2B5EF4-FFF2-40B4-BE49-F238E27FC236}">
                          <a16:creationId xmlns:a16="http://schemas.microsoft.com/office/drawing/2014/main" id="{035B1A74-C16D-453C-6005-45F82D8E3592}"/>
                        </a:ext>
                      </a:extLst>
                    </p:cNvPr>
                    <p:cNvSpPr>
                      <a:spLocks/>
                    </p:cNvSpPr>
                    <p:nvPr/>
                  </p:nvSpPr>
                  <p:spPr bwMode="hidden">
                    <a:xfrm rot="3473776" flipH="1">
                      <a:off x="1506" y="231"/>
                      <a:ext cx="591" cy="338"/>
                    </a:xfrm>
                    <a:custGeom>
                      <a:avLst/>
                      <a:gdLst>
                        <a:gd name="T0" fmla="*/ 0 w 1769"/>
                        <a:gd name="T1" fmla="*/ 0 h 791"/>
                        <a:gd name="T2" fmla="*/ 18 w 1769"/>
                        <a:gd name="T3" fmla="*/ 4 h 791"/>
                        <a:gd name="T4" fmla="*/ 43 w 1769"/>
                        <a:gd name="T5" fmla="*/ 15 h 791"/>
                        <a:gd name="T6" fmla="*/ 60 w 1769"/>
                        <a:gd name="T7" fmla="*/ 34 h 791"/>
                        <a:gd name="T8" fmla="*/ 65 w 1769"/>
                        <a:gd name="T9" fmla="*/ 47 h 791"/>
                        <a:gd name="T10" fmla="*/ 63 w 1769"/>
                        <a:gd name="T11" fmla="*/ 62 h 791"/>
                        <a:gd name="T12" fmla="*/ 59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 name="Group 66">
                    <a:extLst>
                      <a:ext uri="{FF2B5EF4-FFF2-40B4-BE49-F238E27FC236}">
                        <a16:creationId xmlns:a16="http://schemas.microsoft.com/office/drawing/2014/main" id="{881F5606-BFBB-6804-8DA1-EAFCAB5C4F21}"/>
                      </a:ext>
                    </a:extLst>
                  </p:cNvPr>
                  <p:cNvGrpSpPr>
                    <a:grpSpLocks/>
                  </p:cNvGrpSpPr>
                  <p:nvPr/>
                </p:nvGrpSpPr>
                <p:grpSpPr bwMode="auto">
                  <a:xfrm>
                    <a:off x="2009" y="0"/>
                    <a:ext cx="634" cy="1534"/>
                    <a:chOff x="1935" y="28"/>
                    <a:chExt cx="634" cy="1534"/>
                  </a:xfrm>
                </p:grpSpPr>
                <p:sp>
                  <p:nvSpPr>
                    <p:cNvPr id="37023" name="Freeform 67">
                      <a:extLst>
                        <a:ext uri="{FF2B5EF4-FFF2-40B4-BE49-F238E27FC236}">
                          <a16:creationId xmlns:a16="http://schemas.microsoft.com/office/drawing/2014/main" id="{59BFA6E1-A81E-714C-B59B-C66300AD5D49}"/>
                        </a:ext>
                      </a:extLst>
                    </p:cNvPr>
                    <p:cNvSpPr>
                      <a:spLocks/>
                    </p:cNvSpPr>
                    <p:nvPr/>
                  </p:nvSpPr>
                  <p:spPr bwMode="hidden">
                    <a:xfrm rot="4126480" flipH="1">
                      <a:off x="1931" y="924"/>
                      <a:ext cx="1061" cy="215"/>
                    </a:xfrm>
                    <a:custGeom>
                      <a:avLst/>
                      <a:gdLst>
                        <a:gd name="T0" fmla="*/ 0 w 2736"/>
                        <a:gd name="T1" fmla="*/ 39 h 504"/>
                        <a:gd name="T2" fmla="*/ 50 w 2736"/>
                        <a:gd name="T3" fmla="*/ 13 h 504"/>
                        <a:gd name="T4" fmla="*/ 104 w 2736"/>
                        <a:gd name="T5" fmla="*/ 2 h 504"/>
                        <a:gd name="T6" fmla="*/ 159 w 2736"/>
                        <a:gd name="T7" fmla="*/ 2 h 504"/>
                        <a:gd name="T8" fmla="*/ 159 w 2736"/>
                        <a:gd name="T9" fmla="*/ 8 h 504"/>
                        <a:gd name="T10" fmla="*/ 103 w 2736"/>
                        <a:gd name="T11" fmla="*/ 8 h 504"/>
                        <a:gd name="T12" fmla="*/ 38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24" name="Freeform 68">
                      <a:extLst>
                        <a:ext uri="{FF2B5EF4-FFF2-40B4-BE49-F238E27FC236}">
                          <a16:creationId xmlns:a16="http://schemas.microsoft.com/office/drawing/2014/main" id="{0EA8A15B-0CD8-721C-957D-79982EB7EAFF}"/>
                        </a:ext>
                      </a:extLst>
                    </p:cNvPr>
                    <p:cNvSpPr>
                      <a:spLocks/>
                    </p:cNvSpPr>
                    <p:nvPr/>
                  </p:nvSpPr>
                  <p:spPr bwMode="hidden">
                    <a:xfrm rot="4126480" flipH="1">
                      <a:off x="1819" y="144"/>
                      <a:ext cx="570" cy="338"/>
                    </a:xfrm>
                    <a:custGeom>
                      <a:avLst/>
                      <a:gdLst>
                        <a:gd name="T0" fmla="*/ 0 w 1769"/>
                        <a:gd name="T1" fmla="*/ 0 h 791"/>
                        <a:gd name="T2" fmla="*/ 16 w 1769"/>
                        <a:gd name="T3" fmla="*/ 4 h 791"/>
                        <a:gd name="T4" fmla="*/ 39 w 1769"/>
                        <a:gd name="T5" fmla="*/ 15 h 791"/>
                        <a:gd name="T6" fmla="*/ 54 w 1769"/>
                        <a:gd name="T7" fmla="*/ 34 h 791"/>
                        <a:gd name="T8" fmla="*/ 59 w 1769"/>
                        <a:gd name="T9" fmla="*/ 47 h 791"/>
                        <a:gd name="T10" fmla="*/ 56 w 1769"/>
                        <a:gd name="T11" fmla="*/ 62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69">
                    <a:extLst>
                      <a:ext uri="{FF2B5EF4-FFF2-40B4-BE49-F238E27FC236}">
                        <a16:creationId xmlns:a16="http://schemas.microsoft.com/office/drawing/2014/main" id="{E69732B9-A22B-62E3-3D6A-3020850A7676}"/>
                      </a:ext>
                    </a:extLst>
                  </p:cNvPr>
                  <p:cNvGrpSpPr>
                    <a:grpSpLocks/>
                  </p:cNvGrpSpPr>
                  <p:nvPr/>
                </p:nvGrpSpPr>
                <p:grpSpPr bwMode="auto">
                  <a:xfrm>
                    <a:off x="2896" y="644"/>
                    <a:ext cx="1845" cy="566"/>
                    <a:chOff x="2822" y="672"/>
                    <a:chExt cx="1845" cy="566"/>
                  </a:xfrm>
                </p:grpSpPr>
                <p:sp>
                  <p:nvSpPr>
                    <p:cNvPr id="37021" name="Freeform 70">
                      <a:extLst>
                        <a:ext uri="{FF2B5EF4-FFF2-40B4-BE49-F238E27FC236}">
                          <a16:creationId xmlns:a16="http://schemas.microsoft.com/office/drawing/2014/main" id="{B163A07A-2B05-9721-E780-93AFEDC152AF}"/>
                        </a:ext>
                      </a:extLst>
                    </p:cNvPr>
                    <p:cNvSpPr>
                      <a:spLocks/>
                    </p:cNvSpPr>
                    <p:nvPr/>
                  </p:nvSpPr>
                  <p:spPr bwMode="hidden">
                    <a:xfrm rot="-1325434">
                      <a:off x="2822" y="1023"/>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22" name="Freeform 71">
                      <a:extLst>
                        <a:ext uri="{FF2B5EF4-FFF2-40B4-BE49-F238E27FC236}">
                          <a16:creationId xmlns:a16="http://schemas.microsoft.com/office/drawing/2014/main" id="{85155084-9CA1-C0E3-52A1-4562A5444E5F}"/>
                        </a:ext>
                      </a:extLst>
                    </p:cNvPr>
                    <p:cNvSpPr>
                      <a:spLocks/>
                    </p:cNvSpPr>
                    <p:nvPr/>
                  </p:nvSpPr>
                  <p:spPr bwMode="hidden">
                    <a:xfrm rot="-1325434">
                      <a:off x="4005" y="672"/>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 name="Group 72">
                    <a:extLst>
                      <a:ext uri="{FF2B5EF4-FFF2-40B4-BE49-F238E27FC236}">
                        <a16:creationId xmlns:a16="http://schemas.microsoft.com/office/drawing/2014/main" id="{CAA48BC4-4DC1-59A9-121E-E0522CB0FE78}"/>
                      </a:ext>
                    </a:extLst>
                  </p:cNvPr>
                  <p:cNvGrpSpPr>
                    <a:grpSpLocks/>
                  </p:cNvGrpSpPr>
                  <p:nvPr/>
                </p:nvGrpSpPr>
                <p:grpSpPr bwMode="auto">
                  <a:xfrm>
                    <a:off x="2757" y="417"/>
                    <a:ext cx="1781" cy="717"/>
                    <a:chOff x="2683" y="445"/>
                    <a:chExt cx="1781" cy="717"/>
                  </a:xfrm>
                </p:grpSpPr>
                <p:sp>
                  <p:nvSpPr>
                    <p:cNvPr id="37019" name="Freeform 73">
                      <a:extLst>
                        <a:ext uri="{FF2B5EF4-FFF2-40B4-BE49-F238E27FC236}">
                          <a16:creationId xmlns:a16="http://schemas.microsoft.com/office/drawing/2014/main" id="{2194B601-9548-A9DE-F057-DB3357D5329C}"/>
                        </a:ext>
                      </a:extLst>
                    </p:cNvPr>
                    <p:cNvSpPr>
                      <a:spLocks/>
                    </p:cNvSpPr>
                    <p:nvPr/>
                  </p:nvSpPr>
                  <p:spPr bwMode="hidden">
                    <a:xfrm rot="-1921064">
                      <a:off x="2683" y="94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20" name="Freeform 74">
                      <a:extLst>
                        <a:ext uri="{FF2B5EF4-FFF2-40B4-BE49-F238E27FC236}">
                          <a16:creationId xmlns:a16="http://schemas.microsoft.com/office/drawing/2014/main" id="{5D755F87-0AAC-A5E0-B81A-07BBB8C7D49C}"/>
                        </a:ext>
                      </a:extLst>
                    </p:cNvPr>
                    <p:cNvSpPr>
                      <a:spLocks/>
                    </p:cNvSpPr>
                    <p:nvPr/>
                  </p:nvSpPr>
                  <p:spPr bwMode="hidden">
                    <a:xfrm rot="-1921064">
                      <a:off x="3802" y="445"/>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 name="Freeform 75">
                    <a:extLst>
                      <a:ext uri="{FF2B5EF4-FFF2-40B4-BE49-F238E27FC236}">
                        <a16:creationId xmlns:a16="http://schemas.microsoft.com/office/drawing/2014/main" id="{7F4D8F75-8A2E-ED3E-970D-6598DD1249C9}"/>
                      </a:ext>
                    </a:extLst>
                  </p:cNvPr>
                  <p:cNvSpPr>
                    <a:spLocks/>
                  </p:cNvSpPr>
                  <p:nvPr/>
                </p:nvSpPr>
                <p:spPr bwMode="hidden">
                  <a:xfrm rot="4578755" flipH="1">
                    <a:off x="2175" y="949"/>
                    <a:ext cx="1027" cy="145"/>
                  </a:xfrm>
                  <a:custGeom>
                    <a:avLst/>
                    <a:gdLst>
                      <a:gd name="T0" fmla="*/ 0 w 2736"/>
                      <a:gd name="T1" fmla="*/ 12 h 504"/>
                      <a:gd name="T2" fmla="*/ 46 w 2736"/>
                      <a:gd name="T3" fmla="*/ 4 h 504"/>
                      <a:gd name="T4" fmla="*/ 94 w 2736"/>
                      <a:gd name="T5" fmla="*/ 1 h 504"/>
                      <a:gd name="T6" fmla="*/ 145 w 2736"/>
                      <a:gd name="T7" fmla="*/ 1 h 504"/>
                      <a:gd name="T8" fmla="*/ 144 w 2736"/>
                      <a:gd name="T9" fmla="*/ 3 h 504"/>
                      <a:gd name="T10" fmla="*/ 93 w 2736"/>
                      <a:gd name="T11" fmla="*/ 3 h 504"/>
                      <a:gd name="T12" fmla="*/ 35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76">
                    <a:extLst>
                      <a:ext uri="{FF2B5EF4-FFF2-40B4-BE49-F238E27FC236}">
                        <a16:creationId xmlns:a16="http://schemas.microsoft.com/office/drawing/2014/main" id="{3B78BDE7-BC6D-F98B-762F-193F15D94AE5}"/>
                      </a:ext>
                    </a:extLst>
                  </p:cNvPr>
                  <p:cNvSpPr>
                    <a:spLocks/>
                  </p:cNvSpPr>
                  <p:nvPr/>
                </p:nvSpPr>
                <p:spPr bwMode="hidden">
                  <a:xfrm rot="4578755" flipH="1">
                    <a:off x="2199" y="196"/>
                    <a:ext cx="552" cy="229"/>
                  </a:xfrm>
                  <a:custGeom>
                    <a:avLst/>
                    <a:gdLst>
                      <a:gd name="T0" fmla="*/ 0 w 1769"/>
                      <a:gd name="T1" fmla="*/ 0 h 791"/>
                      <a:gd name="T2" fmla="*/ 15 w 1769"/>
                      <a:gd name="T3" fmla="*/ 1 h 791"/>
                      <a:gd name="T4" fmla="*/ 35 w 1769"/>
                      <a:gd name="T5" fmla="*/ 5 h 791"/>
                      <a:gd name="T6" fmla="*/ 49 w 1769"/>
                      <a:gd name="T7" fmla="*/ 10 h 791"/>
                      <a:gd name="T8" fmla="*/ 53 w 1769"/>
                      <a:gd name="T9" fmla="*/ 15 h 791"/>
                      <a:gd name="T10" fmla="*/ 51 w 1769"/>
                      <a:gd name="T11" fmla="*/ 19 h 791"/>
                      <a:gd name="T12" fmla="*/ 48 w 1769"/>
                      <a:gd name="T13" fmla="*/ 15 h 791"/>
                      <a:gd name="T14" fmla="*/ 42 w 1769"/>
                      <a:gd name="T15" fmla="*/ 11 h 791"/>
                      <a:gd name="T16" fmla="*/ 34 w 1769"/>
                      <a:gd name="T17" fmla="*/ 7 h 791"/>
                      <a:gd name="T18" fmla="*/ 1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 name="Group 77">
                    <a:extLst>
                      <a:ext uri="{FF2B5EF4-FFF2-40B4-BE49-F238E27FC236}">
                        <a16:creationId xmlns:a16="http://schemas.microsoft.com/office/drawing/2014/main" id="{88408E2E-44A8-FE19-DF26-154B4E89F806}"/>
                      </a:ext>
                    </a:extLst>
                  </p:cNvPr>
                  <p:cNvGrpSpPr>
                    <a:grpSpLocks/>
                  </p:cNvGrpSpPr>
                  <p:nvPr/>
                </p:nvGrpSpPr>
                <p:grpSpPr bwMode="auto">
                  <a:xfrm>
                    <a:off x="2874" y="13"/>
                    <a:ext cx="640" cy="1520"/>
                    <a:chOff x="2800" y="41"/>
                    <a:chExt cx="640" cy="1520"/>
                  </a:xfrm>
                </p:grpSpPr>
                <p:sp>
                  <p:nvSpPr>
                    <p:cNvPr id="37017" name="Freeform 78">
                      <a:extLst>
                        <a:ext uri="{FF2B5EF4-FFF2-40B4-BE49-F238E27FC236}">
                          <a16:creationId xmlns:a16="http://schemas.microsoft.com/office/drawing/2014/main" id="{2BBA13B8-EBD2-61B9-7BB6-8A2774EC16D0}"/>
                        </a:ext>
                      </a:extLst>
                    </p:cNvPr>
                    <p:cNvSpPr>
                      <a:spLocks/>
                    </p:cNvSpPr>
                    <p:nvPr/>
                  </p:nvSpPr>
                  <p:spPr bwMode="hidden">
                    <a:xfrm rot="-3857755">
                      <a:off x="2361" y="938"/>
                      <a:ext cx="1062" cy="184"/>
                    </a:xfrm>
                    <a:custGeom>
                      <a:avLst/>
                      <a:gdLst>
                        <a:gd name="T0" fmla="*/ 0 w 2736"/>
                        <a:gd name="T1" fmla="*/ 24 h 504"/>
                        <a:gd name="T2" fmla="*/ 50 w 2736"/>
                        <a:gd name="T3" fmla="*/ 8 h 504"/>
                        <a:gd name="T4" fmla="*/ 104 w 2736"/>
                        <a:gd name="T5" fmla="*/ 1 h 504"/>
                        <a:gd name="T6" fmla="*/ 160 w 2736"/>
                        <a:gd name="T7" fmla="*/ 1 h 504"/>
                        <a:gd name="T8" fmla="*/ 159 w 2736"/>
                        <a:gd name="T9" fmla="*/ 5 h 504"/>
                        <a:gd name="T10" fmla="*/ 103 w 2736"/>
                        <a:gd name="T11" fmla="*/ 5 h 504"/>
                        <a:gd name="T12" fmla="*/ 38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18" name="Freeform 79">
                      <a:extLst>
                        <a:ext uri="{FF2B5EF4-FFF2-40B4-BE49-F238E27FC236}">
                          <a16:creationId xmlns:a16="http://schemas.microsoft.com/office/drawing/2014/main" id="{79A48E8D-F4BE-A622-214B-2F1D94055A0B}"/>
                        </a:ext>
                      </a:extLst>
                    </p:cNvPr>
                    <p:cNvSpPr>
                      <a:spLocks/>
                    </p:cNvSpPr>
                    <p:nvPr/>
                  </p:nvSpPr>
                  <p:spPr bwMode="hidden">
                    <a:xfrm rot="-3857755">
                      <a:off x="3011" y="181"/>
                      <a:ext cx="570" cy="289"/>
                    </a:xfrm>
                    <a:custGeom>
                      <a:avLst/>
                      <a:gdLst>
                        <a:gd name="T0" fmla="*/ 0 w 1769"/>
                        <a:gd name="T1" fmla="*/ 0 h 791"/>
                        <a:gd name="T2" fmla="*/ 16 w 1769"/>
                        <a:gd name="T3" fmla="*/ 3 h 791"/>
                        <a:gd name="T4" fmla="*/ 39 w 1769"/>
                        <a:gd name="T5" fmla="*/ 10 h 791"/>
                        <a:gd name="T6" fmla="*/ 54 w 1769"/>
                        <a:gd name="T7" fmla="*/ 21 h 791"/>
                        <a:gd name="T8" fmla="*/ 59 w 1769"/>
                        <a:gd name="T9" fmla="*/ 30 h 791"/>
                        <a:gd name="T10" fmla="*/ 56 w 1769"/>
                        <a:gd name="T11" fmla="*/ 38 h 791"/>
                        <a:gd name="T12" fmla="*/ 53 w 1769"/>
                        <a:gd name="T13" fmla="*/ 31 h 791"/>
                        <a:gd name="T14" fmla="*/ 46 w 1769"/>
                        <a:gd name="T15" fmla="*/ 22 h 791"/>
                        <a:gd name="T16" fmla="*/ 37 w 1769"/>
                        <a:gd name="T17" fmla="*/ 14 h 791"/>
                        <a:gd name="T18" fmla="*/ 19 w 1769"/>
                        <a:gd name="T19" fmla="*/ 7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 name="Group 80">
                    <a:extLst>
                      <a:ext uri="{FF2B5EF4-FFF2-40B4-BE49-F238E27FC236}">
                        <a16:creationId xmlns:a16="http://schemas.microsoft.com/office/drawing/2014/main" id="{8678134D-0930-D174-D7AA-97D3D4AFF724}"/>
                      </a:ext>
                    </a:extLst>
                  </p:cNvPr>
                  <p:cNvGrpSpPr>
                    <a:grpSpLocks/>
                  </p:cNvGrpSpPr>
                  <p:nvPr/>
                </p:nvGrpSpPr>
                <p:grpSpPr bwMode="auto">
                  <a:xfrm>
                    <a:off x="3008" y="135"/>
                    <a:ext cx="1017" cy="1464"/>
                    <a:chOff x="2934" y="163"/>
                    <a:chExt cx="1017" cy="1464"/>
                  </a:xfrm>
                </p:grpSpPr>
                <p:sp>
                  <p:nvSpPr>
                    <p:cNvPr id="37015" name="Freeform 81">
                      <a:extLst>
                        <a:ext uri="{FF2B5EF4-FFF2-40B4-BE49-F238E27FC236}">
                          <a16:creationId xmlns:a16="http://schemas.microsoft.com/office/drawing/2014/main" id="{90154D1A-4595-8C09-CB47-C33F8A5FBCA2}"/>
                        </a:ext>
                      </a:extLst>
                    </p:cNvPr>
                    <p:cNvSpPr>
                      <a:spLocks/>
                    </p:cNvSpPr>
                    <p:nvPr/>
                  </p:nvSpPr>
                  <p:spPr bwMode="hidden">
                    <a:xfrm rot="-2777260">
                      <a:off x="2491" y="915"/>
                      <a:ext cx="1155" cy="270"/>
                    </a:xfrm>
                    <a:custGeom>
                      <a:avLst/>
                      <a:gdLst>
                        <a:gd name="T0" fmla="*/ 0 w 2736"/>
                        <a:gd name="T1" fmla="*/ 78 h 504"/>
                        <a:gd name="T2" fmla="*/ 65 w 2736"/>
                        <a:gd name="T3" fmla="*/ 26 h 504"/>
                        <a:gd name="T4" fmla="*/ 134 w 2736"/>
                        <a:gd name="T5" fmla="*/ 4 h 504"/>
                        <a:gd name="T6" fmla="*/ 206 w 2736"/>
                        <a:gd name="T7" fmla="*/ 4 h 504"/>
                        <a:gd name="T8" fmla="*/ 205 w 2736"/>
                        <a:gd name="T9" fmla="*/ 16 h 504"/>
                        <a:gd name="T10" fmla="*/ 133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16" name="Freeform 82">
                      <a:extLst>
                        <a:ext uri="{FF2B5EF4-FFF2-40B4-BE49-F238E27FC236}">
                          <a16:creationId xmlns:a16="http://schemas.microsoft.com/office/drawing/2014/main" id="{A70068FA-7976-22B0-4E76-3D9D4D79507B}"/>
                        </a:ext>
                      </a:extLst>
                    </p:cNvPr>
                    <p:cNvSpPr>
                      <a:spLocks/>
                    </p:cNvSpPr>
                    <p:nvPr/>
                  </p:nvSpPr>
                  <p:spPr bwMode="hidden">
                    <a:xfrm rot="-2777260">
                      <a:off x="3430" y="261"/>
                      <a:ext cx="620" cy="423"/>
                    </a:xfrm>
                    <a:custGeom>
                      <a:avLst/>
                      <a:gdLst>
                        <a:gd name="T0" fmla="*/ 0 w 1769"/>
                        <a:gd name="T1" fmla="*/ 1 h 791"/>
                        <a:gd name="T2" fmla="*/ 21 w 1769"/>
                        <a:gd name="T3" fmla="*/ 9 h 791"/>
                        <a:gd name="T4" fmla="*/ 50 w 1769"/>
                        <a:gd name="T5" fmla="*/ 30 h 791"/>
                        <a:gd name="T6" fmla="*/ 69 w 1769"/>
                        <a:gd name="T7" fmla="*/ 66 h 791"/>
                        <a:gd name="T8" fmla="*/ 76 w 1769"/>
                        <a:gd name="T9" fmla="*/ 93 h 791"/>
                        <a:gd name="T10" fmla="*/ 73 w 1769"/>
                        <a:gd name="T11" fmla="*/ 120 h 791"/>
                        <a:gd name="T12" fmla="*/ 68 w 1769"/>
                        <a:gd name="T13" fmla="*/ 97 h 791"/>
                        <a:gd name="T14" fmla="*/ 60 w 1769"/>
                        <a:gd name="T15" fmla="*/ 70 h 791"/>
                        <a:gd name="T16" fmla="*/ 48 w 1769"/>
                        <a:gd name="T17" fmla="*/ 45 h 791"/>
                        <a:gd name="T18" fmla="*/ 25 w 1769"/>
                        <a:gd name="T19" fmla="*/ 23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 name="Group 83">
                    <a:extLst>
                      <a:ext uri="{FF2B5EF4-FFF2-40B4-BE49-F238E27FC236}">
                        <a16:creationId xmlns:a16="http://schemas.microsoft.com/office/drawing/2014/main" id="{E86C416C-EAC2-DE24-0EE9-B63879E5CE39}"/>
                      </a:ext>
                    </a:extLst>
                  </p:cNvPr>
                  <p:cNvGrpSpPr>
                    <a:grpSpLocks/>
                  </p:cNvGrpSpPr>
                  <p:nvPr/>
                </p:nvGrpSpPr>
                <p:grpSpPr bwMode="auto">
                  <a:xfrm>
                    <a:off x="2804" y="4"/>
                    <a:ext cx="243" cy="1448"/>
                    <a:chOff x="2730" y="32"/>
                    <a:chExt cx="243" cy="1448"/>
                  </a:xfrm>
                </p:grpSpPr>
                <p:sp>
                  <p:nvSpPr>
                    <p:cNvPr id="37013" name="Freeform 222">
                      <a:extLst>
                        <a:ext uri="{FF2B5EF4-FFF2-40B4-BE49-F238E27FC236}">
                          <a16:creationId xmlns:a16="http://schemas.microsoft.com/office/drawing/2014/main" id="{8A5FF1FB-4713-4865-C83C-8F2CF980C956}"/>
                        </a:ext>
                      </a:extLst>
                    </p:cNvPr>
                    <p:cNvSpPr>
                      <a:spLocks/>
                    </p:cNvSpPr>
                    <p:nvPr/>
                  </p:nvSpPr>
                  <p:spPr bwMode="hidden">
                    <a:xfrm rot="-4903748">
                      <a:off x="2296" y="960"/>
                      <a:ext cx="954" cy="86"/>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14" name="Freeform 223">
                      <a:extLst>
                        <a:ext uri="{FF2B5EF4-FFF2-40B4-BE49-F238E27FC236}">
                          <a16:creationId xmlns:a16="http://schemas.microsoft.com/office/drawing/2014/main" id="{B9FD9D19-1D0A-F230-56FB-C349AC905444}"/>
                        </a:ext>
                      </a:extLst>
                    </p:cNvPr>
                    <p:cNvSpPr>
                      <a:spLocks/>
                    </p:cNvSpPr>
                    <p:nvPr/>
                  </p:nvSpPr>
                  <p:spPr bwMode="hidden">
                    <a:xfrm rot="-4903748">
                      <a:off x="2650" y="220"/>
                      <a:ext cx="512" cy="135"/>
                    </a:xfrm>
                    <a:custGeom>
                      <a:avLst/>
                      <a:gdLst>
                        <a:gd name="T0" fmla="*/ 0 w 1769"/>
                        <a:gd name="T1" fmla="*/ 0 h 791"/>
                        <a:gd name="T2" fmla="*/ 12 w 1769"/>
                        <a:gd name="T3" fmla="*/ 0 h 791"/>
                        <a:gd name="T4" fmla="*/ 28 w 1769"/>
                        <a:gd name="T5" fmla="*/ 1 h 791"/>
                        <a:gd name="T6" fmla="*/ 39 w 1769"/>
                        <a:gd name="T7" fmla="*/ 2 h 791"/>
                        <a:gd name="T8" fmla="*/ 43 w 1769"/>
                        <a:gd name="T9" fmla="*/ 3 h 791"/>
                        <a:gd name="T10" fmla="*/ 41 w 1769"/>
                        <a:gd name="T11" fmla="*/ 4 h 791"/>
                        <a:gd name="T12" fmla="*/ 38 w 1769"/>
                        <a:gd name="T13" fmla="*/ 3 h 791"/>
                        <a:gd name="T14" fmla="*/ 34 w 1769"/>
                        <a:gd name="T15" fmla="*/ 2 h 791"/>
                        <a:gd name="T16" fmla="*/ 27 w 1769"/>
                        <a:gd name="T17" fmla="*/ 2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 name="Group 86">
                    <a:extLst>
                      <a:ext uri="{FF2B5EF4-FFF2-40B4-BE49-F238E27FC236}">
                        <a16:creationId xmlns:a16="http://schemas.microsoft.com/office/drawing/2014/main" id="{5BCF2B02-8422-B453-B274-DD674C41B069}"/>
                      </a:ext>
                    </a:extLst>
                  </p:cNvPr>
                  <p:cNvGrpSpPr>
                    <a:grpSpLocks/>
                  </p:cNvGrpSpPr>
                  <p:nvPr/>
                </p:nvGrpSpPr>
                <p:grpSpPr bwMode="auto">
                  <a:xfrm>
                    <a:off x="1017" y="1741"/>
                    <a:ext cx="1085" cy="2450"/>
                    <a:chOff x="943" y="1769"/>
                    <a:chExt cx="1085" cy="2450"/>
                  </a:xfrm>
                </p:grpSpPr>
                <p:sp>
                  <p:nvSpPr>
                    <p:cNvPr id="37011" name="Freeform 87">
                      <a:extLst>
                        <a:ext uri="{FF2B5EF4-FFF2-40B4-BE49-F238E27FC236}">
                          <a16:creationId xmlns:a16="http://schemas.microsoft.com/office/drawing/2014/main" id="{E82B6AB8-A718-5AD9-18CF-ACC152701282}"/>
                        </a:ext>
                      </a:extLst>
                    </p:cNvPr>
                    <p:cNvSpPr>
                      <a:spLocks/>
                    </p:cNvSpPr>
                    <p:nvPr/>
                  </p:nvSpPr>
                  <p:spPr bwMode="hidden">
                    <a:xfrm rot="18335692" flipH="1">
                      <a:off x="1010" y="2475"/>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12" name="Freeform 88">
                      <a:extLst>
                        <a:ext uri="{FF2B5EF4-FFF2-40B4-BE49-F238E27FC236}">
                          <a16:creationId xmlns:a16="http://schemas.microsoft.com/office/drawing/2014/main" id="{20DC2666-31DE-4692-DF31-DB7518B845C2}"/>
                        </a:ext>
                      </a:extLst>
                    </p:cNvPr>
                    <p:cNvSpPr>
                      <a:spLocks/>
                    </p:cNvSpPr>
                    <p:nvPr/>
                  </p:nvSpPr>
                  <p:spPr bwMode="hidden">
                    <a:xfrm rot="18335692" flipH="1">
                      <a:off x="725" y="351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 name="Group 89">
                    <a:extLst>
                      <a:ext uri="{FF2B5EF4-FFF2-40B4-BE49-F238E27FC236}">
                        <a16:creationId xmlns:a16="http://schemas.microsoft.com/office/drawing/2014/main" id="{F5585931-6AF8-1BFE-17D1-36D346D6FDAF}"/>
                      </a:ext>
                    </a:extLst>
                  </p:cNvPr>
                  <p:cNvGrpSpPr>
                    <a:grpSpLocks/>
                  </p:cNvGrpSpPr>
                  <p:nvPr/>
                </p:nvGrpSpPr>
                <p:grpSpPr bwMode="auto">
                  <a:xfrm>
                    <a:off x="1529" y="1908"/>
                    <a:ext cx="766" cy="2373"/>
                    <a:chOff x="1455" y="1936"/>
                    <a:chExt cx="766" cy="2373"/>
                  </a:xfrm>
                </p:grpSpPr>
                <p:sp>
                  <p:nvSpPr>
                    <p:cNvPr id="37009" name="Freeform 90">
                      <a:extLst>
                        <a:ext uri="{FF2B5EF4-FFF2-40B4-BE49-F238E27FC236}">
                          <a16:creationId xmlns:a16="http://schemas.microsoft.com/office/drawing/2014/main" id="{59736B06-803B-2E55-2663-D43A58274EEF}"/>
                        </a:ext>
                      </a:extLst>
                    </p:cNvPr>
                    <p:cNvSpPr>
                      <a:spLocks/>
                    </p:cNvSpPr>
                    <p:nvPr/>
                  </p:nvSpPr>
                  <p:spPr bwMode="hidden">
                    <a:xfrm rot="17542885" flipH="1">
                      <a:off x="1267" y="2578"/>
                      <a:ext cx="1595" cy="312"/>
                    </a:xfrm>
                    <a:custGeom>
                      <a:avLst/>
                      <a:gdLst>
                        <a:gd name="T0" fmla="*/ 0 w 2736"/>
                        <a:gd name="T1" fmla="*/ 119 h 504"/>
                        <a:gd name="T2" fmla="*/ 171 w 2736"/>
                        <a:gd name="T3" fmla="*/ 40 h 504"/>
                        <a:gd name="T4" fmla="*/ 352 w 2736"/>
                        <a:gd name="T5" fmla="*/ 6 h 504"/>
                        <a:gd name="T6" fmla="*/ 542 w 2736"/>
                        <a:gd name="T7" fmla="*/ 6 h 504"/>
                        <a:gd name="T8" fmla="*/ 539 w 2736"/>
                        <a:gd name="T9" fmla="*/ 25 h 504"/>
                        <a:gd name="T10" fmla="*/ 349 w 2736"/>
                        <a:gd name="T11" fmla="*/ 25 h 504"/>
                        <a:gd name="T12" fmla="*/ 129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10" name="Freeform 91">
                      <a:extLst>
                        <a:ext uri="{FF2B5EF4-FFF2-40B4-BE49-F238E27FC236}">
                          <a16:creationId xmlns:a16="http://schemas.microsoft.com/office/drawing/2014/main" id="{B978D31D-9D1B-188F-E122-5118AD0D5190}"/>
                        </a:ext>
                      </a:extLst>
                    </p:cNvPr>
                    <p:cNvSpPr>
                      <a:spLocks/>
                    </p:cNvSpPr>
                    <p:nvPr/>
                  </p:nvSpPr>
                  <p:spPr bwMode="hidden">
                    <a:xfrm rot="17542885" flipH="1">
                      <a:off x="1272" y="3636"/>
                      <a:ext cx="856" cy="490"/>
                    </a:xfrm>
                    <a:custGeom>
                      <a:avLst/>
                      <a:gdLst>
                        <a:gd name="T0" fmla="*/ 0 w 1769"/>
                        <a:gd name="T1" fmla="*/ 2 h 791"/>
                        <a:gd name="T2" fmla="*/ 55 w 1769"/>
                        <a:gd name="T3" fmla="*/ 14 h 791"/>
                        <a:gd name="T4" fmla="*/ 131 w 1769"/>
                        <a:gd name="T5" fmla="*/ 48 h 791"/>
                        <a:gd name="T6" fmla="*/ 182 w 1769"/>
                        <a:gd name="T7" fmla="*/ 103 h 791"/>
                        <a:gd name="T8" fmla="*/ 199 w 1769"/>
                        <a:gd name="T9" fmla="*/ 145 h 791"/>
                        <a:gd name="T10" fmla="*/ 191 w 1769"/>
                        <a:gd name="T11" fmla="*/ 187 h 791"/>
                        <a:gd name="T12" fmla="*/ 180 w 1769"/>
                        <a:gd name="T13" fmla="*/ 151 h 791"/>
                        <a:gd name="T14" fmla="*/ 157 w 1769"/>
                        <a:gd name="T15" fmla="*/ 108 h 791"/>
                        <a:gd name="T16" fmla="*/ 126 w 1769"/>
                        <a:gd name="T17" fmla="*/ 70 h 791"/>
                        <a:gd name="T18" fmla="*/ 66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 name="Group 92">
                    <a:extLst>
                      <a:ext uri="{FF2B5EF4-FFF2-40B4-BE49-F238E27FC236}">
                        <a16:creationId xmlns:a16="http://schemas.microsoft.com/office/drawing/2014/main" id="{6A798898-5F98-2CA0-E696-A4E9C8AE6F63}"/>
                      </a:ext>
                    </a:extLst>
                  </p:cNvPr>
                  <p:cNvGrpSpPr>
                    <a:grpSpLocks/>
                  </p:cNvGrpSpPr>
                  <p:nvPr/>
                </p:nvGrpSpPr>
                <p:grpSpPr bwMode="auto">
                  <a:xfrm rot="88588">
                    <a:off x="2061" y="1962"/>
                    <a:ext cx="459" cy="2329"/>
                    <a:chOff x="1956" y="1990"/>
                    <a:chExt cx="492" cy="2604"/>
                  </a:xfrm>
                </p:grpSpPr>
                <p:sp>
                  <p:nvSpPr>
                    <p:cNvPr id="37007" name="Freeform 93">
                      <a:extLst>
                        <a:ext uri="{FF2B5EF4-FFF2-40B4-BE49-F238E27FC236}">
                          <a16:creationId xmlns:a16="http://schemas.microsoft.com/office/drawing/2014/main" id="{69996D34-24DE-50BD-2F99-26C92D01B85F}"/>
                        </a:ext>
                      </a:extLst>
                    </p:cNvPr>
                    <p:cNvSpPr>
                      <a:spLocks/>
                    </p:cNvSpPr>
                    <p:nvPr/>
                  </p:nvSpPr>
                  <p:spPr bwMode="hidden">
                    <a:xfrm rot="16782062" flipH="1">
                      <a:off x="1442" y="2695"/>
                      <a:ext cx="1711" cy="301"/>
                    </a:xfrm>
                    <a:custGeom>
                      <a:avLst/>
                      <a:gdLst>
                        <a:gd name="T0" fmla="*/ 0 w 2736"/>
                        <a:gd name="T1" fmla="*/ 108 h 504"/>
                        <a:gd name="T2" fmla="*/ 211 w 2736"/>
                        <a:gd name="T3" fmla="*/ 36 h 504"/>
                        <a:gd name="T4" fmla="*/ 435 w 2736"/>
                        <a:gd name="T5" fmla="*/ 5 h 504"/>
                        <a:gd name="T6" fmla="*/ 669 w 2736"/>
                        <a:gd name="T7" fmla="*/ 5 h 504"/>
                        <a:gd name="T8" fmla="*/ 665 w 2736"/>
                        <a:gd name="T9" fmla="*/ 22 h 504"/>
                        <a:gd name="T10" fmla="*/ 432 w 2736"/>
                        <a:gd name="T11" fmla="*/ 22 h 504"/>
                        <a:gd name="T12" fmla="*/ 160 w 2736"/>
                        <a:gd name="T13" fmla="*/ 62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08" name="Freeform 94">
                      <a:extLst>
                        <a:ext uri="{FF2B5EF4-FFF2-40B4-BE49-F238E27FC236}">
                          <a16:creationId xmlns:a16="http://schemas.microsoft.com/office/drawing/2014/main" id="{25E1F3BC-3DDD-F621-C92B-1C78F00AA022}"/>
                        </a:ext>
                      </a:extLst>
                    </p:cNvPr>
                    <p:cNvSpPr>
                      <a:spLocks/>
                    </p:cNvSpPr>
                    <p:nvPr/>
                  </p:nvSpPr>
                  <p:spPr bwMode="hidden">
                    <a:xfrm rot="16782062" flipH="1">
                      <a:off x="1734" y="3898"/>
                      <a:ext cx="918" cy="473"/>
                    </a:xfrm>
                    <a:custGeom>
                      <a:avLst/>
                      <a:gdLst>
                        <a:gd name="T0" fmla="*/ 1 w 1769"/>
                        <a:gd name="T1" fmla="*/ 2 h 791"/>
                        <a:gd name="T2" fmla="*/ 68 w 1769"/>
                        <a:gd name="T3" fmla="*/ 12 h 791"/>
                        <a:gd name="T4" fmla="*/ 161 w 1769"/>
                        <a:gd name="T5" fmla="*/ 43 h 791"/>
                        <a:gd name="T6" fmla="*/ 225 w 1769"/>
                        <a:gd name="T7" fmla="*/ 92 h 791"/>
                        <a:gd name="T8" fmla="*/ 245 w 1769"/>
                        <a:gd name="T9" fmla="*/ 130 h 791"/>
                        <a:gd name="T10" fmla="*/ 236 w 1769"/>
                        <a:gd name="T11" fmla="*/ 169 h 791"/>
                        <a:gd name="T12" fmla="*/ 222 w 1769"/>
                        <a:gd name="T13" fmla="*/ 135 h 791"/>
                        <a:gd name="T14" fmla="*/ 194 w 1769"/>
                        <a:gd name="T15" fmla="*/ 97 h 791"/>
                        <a:gd name="T16" fmla="*/ 155 w 1769"/>
                        <a:gd name="T17" fmla="*/ 63 h 791"/>
                        <a:gd name="T18" fmla="*/ 81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 name="Group 95">
                    <a:extLst>
                      <a:ext uri="{FF2B5EF4-FFF2-40B4-BE49-F238E27FC236}">
                        <a16:creationId xmlns:a16="http://schemas.microsoft.com/office/drawing/2014/main" id="{63F54F1F-AA5C-EA05-E217-6438503E6F48}"/>
                      </a:ext>
                    </a:extLst>
                  </p:cNvPr>
                  <p:cNvGrpSpPr>
                    <a:grpSpLocks/>
                  </p:cNvGrpSpPr>
                  <p:nvPr/>
                </p:nvGrpSpPr>
                <p:grpSpPr bwMode="auto">
                  <a:xfrm>
                    <a:off x="3408" y="1689"/>
                    <a:ext cx="1125" cy="2426"/>
                    <a:chOff x="3334" y="1717"/>
                    <a:chExt cx="1125" cy="2426"/>
                  </a:xfrm>
                </p:grpSpPr>
                <p:sp>
                  <p:nvSpPr>
                    <p:cNvPr id="37005" name="Freeform 96">
                      <a:extLst>
                        <a:ext uri="{FF2B5EF4-FFF2-40B4-BE49-F238E27FC236}">
                          <a16:creationId xmlns:a16="http://schemas.microsoft.com/office/drawing/2014/main" id="{FB1AB2C9-C76B-D85C-78F4-2775AA0AE5B3}"/>
                        </a:ext>
                      </a:extLst>
                    </p:cNvPr>
                    <p:cNvSpPr>
                      <a:spLocks/>
                    </p:cNvSpPr>
                    <p:nvPr/>
                  </p:nvSpPr>
                  <p:spPr bwMode="hidden">
                    <a:xfrm rot="3144576">
                      <a:off x="2628" y="2423"/>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06" name="Freeform 97">
                      <a:extLst>
                        <a:ext uri="{FF2B5EF4-FFF2-40B4-BE49-F238E27FC236}">
                          <a16:creationId xmlns:a16="http://schemas.microsoft.com/office/drawing/2014/main" id="{25B20995-3F16-5998-B192-AFA69D7FAD49}"/>
                        </a:ext>
                      </a:extLst>
                    </p:cNvPr>
                    <p:cNvSpPr>
                      <a:spLocks/>
                    </p:cNvSpPr>
                    <p:nvPr/>
                  </p:nvSpPr>
                  <p:spPr bwMode="hidden">
                    <a:xfrm rot="3144576">
                      <a:off x="3751" y="3436"/>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 name="Group 98">
                    <a:extLst>
                      <a:ext uri="{FF2B5EF4-FFF2-40B4-BE49-F238E27FC236}">
                        <a16:creationId xmlns:a16="http://schemas.microsoft.com/office/drawing/2014/main" id="{63668464-449F-B43F-E8A6-35C41BF8CFDC}"/>
                      </a:ext>
                    </a:extLst>
                  </p:cNvPr>
                  <p:cNvGrpSpPr>
                    <a:grpSpLocks/>
                  </p:cNvGrpSpPr>
                  <p:nvPr/>
                </p:nvGrpSpPr>
                <p:grpSpPr bwMode="auto">
                  <a:xfrm>
                    <a:off x="3255" y="1838"/>
                    <a:ext cx="883" cy="2426"/>
                    <a:chOff x="3181" y="1866"/>
                    <a:chExt cx="883" cy="2426"/>
                  </a:xfrm>
                </p:grpSpPr>
                <p:sp>
                  <p:nvSpPr>
                    <p:cNvPr id="37003" name="Freeform 99">
                      <a:extLst>
                        <a:ext uri="{FF2B5EF4-FFF2-40B4-BE49-F238E27FC236}">
                          <a16:creationId xmlns:a16="http://schemas.microsoft.com/office/drawing/2014/main" id="{64FA47C1-5047-6ACD-9B8C-6B1F8BEA60EC}"/>
                        </a:ext>
                      </a:extLst>
                    </p:cNvPr>
                    <p:cNvSpPr>
                      <a:spLocks/>
                    </p:cNvSpPr>
                    <p:nvPr/>
                  </p:nvSpPr>
                  <p:spPr bwMode="hidden">
                    <a:xfrm rot="3745735">
                      <a:off x="2506" y="2541"/>
                      <a:ext cx="1650" cy="299"/>
                    </a:xfrm>
                    <a:custGeom>
                      <a:avLst/>
                      <a:gdLst>
                        <a:gd name="T0" fmla="*/ 0 w 2736"/>
                        <a:gd name="T1" fmla="*/ 105 h 504"/>
                        <a:gd name="T2" fmla="*/ 189 w 2736"/>
                        <a:gd name="T3" fmla="*/ 35 h 504"/>
                        <a:gd name="T4" fmla="*/ 390 w 2736"/>
                        <a:gd name="T5" fmla="*/ 5 h 504"/>
                        <a:gd name="T6" fmla="*/ 600 w 2736"/>
                        <a:gd name="T7" fmla="*/ 5 h 504"/>
                        <a:gd name="T8" fmla="*/ 596 w 2736"/>
                        <a:gd name="T9" fmla="*/ 21 h 504"/>
                        <a:gd name="T10" fmla="*/ 387 w 2736"/>
                        <a:gd name="T11" fmla="*/ 21 h 504"/>
                        <a:gd name="T12" fmla="*/ 144 w 2736"/>
                        <a:gd name="T13" fmla="*/ 61 h 504"/>
                        <a:gd name="T14" fmla="*/ 0 w 2736"/>
                        <a:gd name="T15" fmla="*/ 10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04" name="Freeform 100">
                      <a:extLst>
                        <a:ext uri="{FF2B5EF4-FFF2-40B4-BE49-F238E27FC236}">
                          <a16:creationId xmlns:a16="http://schemas.microsoft.com/office/drawing/2014/main" id="{05A80E9A-27CA-D9FE-B21B-A1FFB82B5816}"/>
                        </a:ext>
                      </a:extLst>
                    </p:cNvPr>
                    <p:cNvSpPr>
                      <a:spLocks/>
                    </p:cNvSpPr>
                    <p:nvPr/>
                  </p:nvSpPr>
                  <p:spPr bwMode="hidden">
                    <a:xfrm rot="3745735">
                      <a:off x="3387" y="3615"/>
                      <a:ext cx="885" cy="469"/>
                    </a:xfrm>
                    <a:custGeom>
                      <a:avLst/>
                      <a:gdLst>
                        <a:gd name="T0" fmla="*/ 1 w 1769"/>
                        <a:gd name="T1" fmla="*/ 2 h 791"/>
                        <a:gd name="T2" fmla="*/ 61 w 1769"/>
                        <a:gd name="T3" fmla="*/ 12 h 791"/>
                        <a:gd name="T4" fmla="*/ 145 w 1769"/>
                        <a:gd name="T5" fmla="*/ 42 h 791"/>
                        <a:gd name="T6" fmla="*/ 202 w 1769"/>
                        <a:gd name="T7" fmla="*/ 90 h 791"/>
                        <a:gd name="T8" fmla="*/ 220 w 1769"/>
                        <a:gd name="T9" fmla="*/ 127 h 791"/>
                        <a:gd name="T10" fmla="*/ 212 w 1769"/>
                        <a:gd name="T11" fmla="*/ 164 h 791"/>
                        <a:gd name="T12" fmla="*/ 199 w 1769"/>
                        <a:gd name="T13" fmla="*/ 132 h 791"/>
                        <a:gd name="T14" fmla="*/ 174 w 1769"/>
                        <a:gd name="T15" fmla="*/ 94 h 791"/>
                        <a:gd name="T16" fmla="*/ 139 w 1769"/>
                        <a:gd name="T17" fmla="*/ 62 h 791"/>
                        <a:gd name="T18" fmla="*/ 73 w 1769"/>
                        <a:gd name="T19" fmla="*/ 31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92" name="Group 101">
                    <a:extLst>
                      <a:ext uri="{FF2B5EF4-FFF2-40B4-BE49-F238E27FC236}">
                        <a16:creationId xmlns:a16="http://schemas.microsoft.com/office/drawing/2014/main" id="{FCE72DD7-582E-7D6D-E3AA-863026DE5594}"/>
                      </a:ext>
                    </a:extLst>
                  </p:cNvPr>
                  <p:cNvGrpSpPr>
                    <a:grpSpLocks/>
                  </p:cNvGrpSpPr>
                  <p:nvPr/>
                </p:nvGrpSpPr>
                <p:grpSpPr bwMode="auto">
                  <a:xfrm>
                    <a:off x="3080" y="1955"/>
                    <a:ext cx="619" cy="2386"/>
                    <a:chOff x="3006" y="1983"/>
                    <a:chExt cx="619" cy="2386"/>
                  </a:xfrm>
                </p:grpSpPr>
                <p:sp>
                  <p:nvSpPr>
                    <p:cNvPr id="37001" name="Freeform 102">
                      <a:extLst>
                        <a:ext uri="{FF2B5EF4-FFF2-40B4-BE49-F238E27FC236}">
                          <a16:creationId xmlns:a16="http://schemas.microsoft.com/office/drawing/2014/main" id="{7B92EC08-8D4E-45D0-D921-0D49D954C15E}"/>
                        </a:ext>
                      </a:extLst>
                    </p:cNvPr>
                    <p:cNvSpPr>
                      <a:spLocks/>
                    </p:cNvSpPr>
                    <p:nvPr/>
                  </p:nvSpPr>
                  <p:spPr bwMode="hidden">
                    <a:xfrm rot="4286818">
                      <a:off x="2328" y="2661"/>
                      <a:ext cx="1601" cy="246"/>
                    </a:xfrm>
                    <a:custGeom>
                      <a:avLst/>
                      <a:gdLst>
                        <a:gd name="T0" fmla="*/ 0 w 2736"/>
                        <a:gd name="T1" fmla="*/ 59 h 504"/>
                        <a:gd name="T2" fmla="*/ 173 w 2736"/>
                        <a:gd name="T3" fmla="*/ 20 h 504"/>
                        <a:gd name="T4" fmla="*/ 356 w 2736"/>
                        <a:gd name="T5" fmla="*/ 3 h 504"/>
                        <a:gd name="T6" fmla="*/ 548 w 2736"/>
                        <a:gd name="T7" fmla="*/ 3 h 504"/>
                        <a:gd name="T8" fmla="*/ 545 w 2736"/>
                        <a:gd name="T9" fmla="*/ 12 h 504"/>
                        <a:gd name="T10" fmla="*/ 353 w 2736"/>
                        <a:gd name="T11" fmla="*/ 12 h 504"/>
                        <a:gd name="T12" fmla="*/ 131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02" name="Freeform 103">
                      <a:extLst>
                        <a:ext uri="{FF2B5EF4-FFF2-40B4-BE49-F238E27FC236}">
                          <a16:creationId xmlns:a16="http://schemas.microsoft.com/office/drawing/2014/main" id="{DBB44944-E71C-FCB8-0A7A-AC8A68251E13}"/>
                        </a:ext>
                      </a:extLst>
                    </p:cNvPr>
                    <p:cNvSpPr>
                      <a:spLocks/>
                    </p:cNvSpPr>
                    <p:nvPr/>
                  </p:nvSpPr>
                  <p:spPr bwMode="hidden">
                    <a:xfrm rot="4286818">
                      <a:off x="3002" y="3747"/>
                      <a:ext cx="859" cy="386"/>
                    </a:xfrm>
                    <a:custGeom>
                      <a:avLst/>
                      <a:gdLst>
                        <a:gd name="T0" fmla="*/ 0 w 1769"/>
                        <a:gd name="T1" fmla="*/ 1 h 791"/>
                        <a:gd name="T2" fmla="*/ 56 w 1769"/>
                        <a:gd name="T3" fmla="*/ 6 h 791"/>
                        <a:gd name="T4" fmla="*/ 133 w 1769"/>
                        <a:gd name="T5" fmla="*/ 23 h 791"/>
                        <a:gd name="T6" fmla="*/ 185 w 1769"/>
                        <a:gd name="T7" fmla="*/ 50 h 791"/>
                        <a:gd name="T8" fmla="*/ 201 w 1769"/>
                        <a:gd name="T9" fmla="*/ 71 h 791"/>
                        <a:gd name="T10" fmla="*/ 193 w 1769"/>
                        <a:gd name="T11" fmla="*/ 91 h 791"/>
                        <a:gd name="T12" fmla="*/ 182 w 1769"/>
                        <a:gd name="T13" fmla="*/ 73 h 791"/>
                        <a:gd name="T14" fmla="*/ 159 w 1769"/>
                        <a:gd name="T15" fmla="*/ 53 h 791"/>
                        <a:gd name="T16" fmla="*/ 127 w 1769"/>
                        <a:gd name="T17" fmla="*/ 34 h 791"/>
                        <a:gd name="T18" fmla="*/ 67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93" name="Group 104">
                    <a:extLst>
                      <a:ext uri="{FF2B5EF4-FFF2-40B4-BE49-F238E27FC236}">
                        <a16:creationId xmlns:a16="http://schemas.microsoft.com/office/drawing/2014/main" id="{D44B39BB-CCF2-00C3-592B-0BA99D01DD7A}"/>
                      </a:ext>
                    </a:extLst>
                  </p:cNvPr>
                  <p:cNvGrpSpPr>
                    <a:grpSpLocks/>
                  </p:cNvGrpSpPr>
                  <p:nvPr/>
                </p:nvGrpSpPr>
                <p:grpSpPr bwMode="auto">
                  <a:xfrm>
                    <a:off x="2893" y="2073"/>
                    <a:ext cx="405" cy="2219"/>
                    <a:chOff x="2819" y="2101"/>
                    <a:chExt cx="405" cy="2219"/>
                  </a:xfrm>
                </p:grpSpPr>
                <p:sp>
                  <p:nvSpPr>
                    <p:cNvPr id="36997" name="Freeform 105">
                      <a:extLst>
                        <a:ext uri="{FF2B5EF4-FFF2-40B4-BE49-F238E27FC236}">
                          <a16:creationId xmlns:a16="http://schemas.microsoft.com/office/drawing/2014/main" id="{CC3394B8-CC82-3B63-B8FE-9CDAFB928514}"/>
                        </a:ext>
                      </a:extLst>
                    </p:cNvPr>
                    <p:cNvSpPr>
                      <a:spLocks/>
                    </p:cNvSpPr>
                    <p:nvPr/>
                  </p:nvSpPr>
                  <p:spPr bwMode="hidden">
                    <a:xfrm rot="4898956">
                      <a:off x="2206" y="2714"/>
                      <a:ext cx="1471" cy="246"/>
                    </a:xfrm>
                    <a:custGeom>
                      <a:avLst/>
                      <a:gdLst>
                        <a:gd name="T0" fmla="*/ 0 w 2736"/>
                        <a:gd name="T1" fmla="*/ 59 h 504"/>
                        <a:gd name="T2" fmla="*/ 134 w 2736"/>
                        <a:gd name="T3" fmla="*/ 20 h 504"/>
                        <a:gd name="T4" fmla="*/ 276 w 2736"/>
                        <a:gd name="T5" fmla="*/ 3 h 504"/>
                        <a:gd name="T6" fmla="*/ 425 w 2736"/>
                        <a:gd name="T7" fmla="*/ 3 h 504"/>
                        <a:gd name="T8" fmla="*/ 423 w 2736"/>
                        <a:gd name="T9" fmla="*/ 12 h 504"/>
                        <a:gd name="T10" fmla="*/ 274 w 2736"/>
                        <a:gd name="T11" fmla="*/ 12 h 504"/>
                        <a:gd name="T12" fmla="*/ 102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98" name="Freeform 106">
                      <a:extLst>
                        <a:ext uri="{FF2B5EF4-FFF2-40B4-BE49-F238E27FC236}">
                          <a16:creationId xmlns:a16="http://schemas.microsoft.com/office/drawing/2014/main" id="{1B198F02-6F94-8E82-2085-BA43F8DF978A}"/>
                        </a:ext>
                      </a:extLst>
                    </p:cNvPr>
                    <p:cNvSpPr>
                      <a:spLocks/>
                    </p:cNvSpPr>
                    <p:nvPr/>
                  </p:nvSpPr>
                  <p:spPr bwMode="hidden">
                    <a:xfrm rot="4898956">
                      <a:off x="2636" y="3732"/>
                      <a:ext cx="790" cy="386"/>
                    </a:xfrm>
                    <a:custGeom>
                      <a:avLst/>
                      <a:gdLst>
                        <a:gd name="T0" fmla="*/ 0 w 1769"/>
                        <a:gd name="T1" fmla="*/ 1 h 791"/>
                        <a:gd name="T2" fmla="*/ 43 w 1769"/>
                        <a:gd name="T3" fmla="*/ 6 h 791"/>
                        <a:gd name="T4" fmla="*/ 103 w 1769"/>
                        <a:gd name="T5" fmla="*/ 23 h 791"/>
                        <a:gd name="T6" fmla="*/ 143 w 1769"/>
                        <a:gd name="T7" fmla="*/ 50 h 791"/>
                        <a:gd name="T8" fmla="*/ 156 w 1769"/>
                        <a:gd name="T9" fmla="*/ 71 h 791"/>
                        <a:gd name="T10" fmla="*/ 150 w 1769"/>
                        <a:gd name="T11" fmla="*/ 91 h 791"/>
                        <a:gd name="T12" fmla="*/ 142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94" name="Group 107">
                    <a:extLst>
                      <a:ext uri="{FF2B5EF4-FFF2-40B4-BE49-F238E27FC236}">
                        <a16:creationId xmlns:a16="http://schemas.microsoft.com/office/drawing/2014/main" id="{CCA0C896-B87A-A833-155B-5849D589D5AC}"/>
                      </a:ext>
                    </a:extLst>
                  </p:cNvPr>
                  <p:cNvGrpSpPr>
                    <a:grpSpLocks/>
                  </p:cNvGrpSpPr>
                  <p:nvPr/>
                </p:nvGrpSpPr>
                <p:grpSpPr bwMode="auto">
                  <a:xfrm>
                    <a:off x="2372" y="2107"/>
                    <a:ext cx="426" cy="2185"/>
                    <a:chOff x="2287" y="2135"/>
                    <a:chExt cx="426" cy="2185"/>
                  </a:xfrm>
                </p:grpSpPr>
                <p:sp>
                  <p:nvSpPr>
                    <p:cNvPr id="36995" name="Freeform 108">
                      <a:extLst>
                        <a:ext uri="{FF2B5EF4-FFF2-40B4-BE49-F238E27FC236}">
                          <a16:creationId xmlns:a16="http://schemas.microsoft.com/office/drawing/2014/main" id="{CD3BEB45-7775-17FC-799C-32AB1E0E08AF}"/>
                        </a:ext>
                      </a:extLst>
                    </p:cNvPr>
                    <p:cNvSpPr>
                      <a:spLocks/>
                    </p:cNvSpPr>
                    <p:nvPr/>
                  </p:nvSpPr>
                  <p:spPr bwMode="hidden">
                    <a:xfrm rot="5755659">
                      <a:off x="1900" y="2760"/>
                      <a:ext cx="1437" cy="188"/>
                    </a:xfrm>
                    <a:custGeom>
                      <a:avLst/>
                      <a:gdLst>
                        <a:gd name="T0" fmla="*/ 0 w 2736"/>
                        <a:gd name="T1" fmla="*/ 26 h 504"/>
                        <a:gd name="T2" fmla="*/ 125 w 2736"/>
                        <a:gd name="T3" fmla="*/ 9 h 504"/>
                        <a:gd name="T4" fmla="*/ 257 w 2736"/>
                        <a:gd name="T5" fmla="*/ 1 h 504"/>
                        <a:gd name="T6" fmla="*/ 397 w 2736"/>
                        <a:gd name="T7" fmla="*/ 1 h 504"/>
                        <a:gd name="T8" fmla="*/ 394 w 2736"/>
                        <a:gd name="T9" fmla="*/ 5 h 504"/>
                        <a:gd name="T10" fmla="*/ 255 w 2736"/>
                        <a:gd name="T11" fmla="*/ 5 h 504"/>
                        <a:gd name="T12" fmla="*/ 95 w 2736"/>
                        <a:gd name="T13" fmla="*/ 15 h 504"/>
                        <a:gd name="T14" fmla="*/ 0 w 2736"/>
                        <a:gd name="T15" fmla="*/ 2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96" name="Freeform 109">
                      <a:extLst>
                        <a:ext uri="{FF2B5EF4-FFF2-40B4-BE49-F238E27FC236}">
                          <a16:creationId xmlns:a16="http://schemas.microsoft.com/office/drawing/2014/main" id="{2FF884D4-6BF3-0A32-B3B5-E08B150DF719}"/>
                        </a:ext>
                      </a:extLst>
                    </p:cNvPr>
                    <p:cNvSpPr>
                      <a:spLocks/>
                    </p:cNvSpPr>
                    <p:nvPr/>
                  </p:nvSpPr>
                  <p:spPr bwMode="hidden">
                    <a:xfrm rot="5755659">
                      <a:off x="2049" y="3787"/>
                      <a:ext cx="771" cy="295"/>
                    </a:xfrm>
                    <a:custGeom>
                      <a:avLst/>
                      <a:gdLst>
                        <a:gd name="T0" fmla="*/ 0 w 1769"/>
                        <a:gd name="T1" fmla="*/ 0 h 791"/>
                        <a:gd name="T2" fmla="*/ 40 w 1769"/>
                        <a:gd name="T3" fmla="*/ 3 h 791"/>
                        <a:gd name="T4" fmla="*/ 96 w 1769"/>
                        <a:gd name="T5" fmla="*/ 10 h 791"/>
                        <a:gd name="T6" fmla="*/ 133 w 1769"/>
                        <a:gd name="T7" fmla="*/ 22 h 791"/>
                        <a:gd name="T8" fmla="*/ 145 w 1769"/>
                        <a:gd name="T9" fmla="*/ 32 h 791"/>
                        <a:gd name="T10" fmla="*/ 140 w 1769"/>
                        <a:gd name="T11" fmla="*/ 41 h 791"/>
                        <a:gd name="T12" fmla="*/ 132 w 1769"/>
                        <a:gd name="T13" fmla="*/ 33 h 791"/>
                        <a:gd name="T14" fmla="*/ 115 w 1769"/>
                        <a:gd name="T15" fmla="*/ 23 h 791"/>
                        <a:gd name="T16" fmla="*/ 92 w 1769"/>
                        <a:gd name="T17" fmla="*/ 15 h 791"/>
                        <a:gd name="T18" fmla="*/ 4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1" name="Group 110">
                <a:extLst>
                  <a:ext uri="{FF2B5EF4-FFF2-40B4-BE49-F238E27FC236}">
                    <a16:creationId xmlns:a16="http://schemas.microsoft.com/office/drawing/2014/main" id="{A89B167B-4C6F-44C9-E3F4-657644D17BE7}"/>
                  </a:ext>
                </a:extLst>
              </p:cNvPr>
              <p:cNvGrpSpPr>
                <a:grpSpLocks/>
              </p:cNvGrpSpPr>
              <p:nvPr/>
            </p:nvGrpSpPr>
            <p:grpSpPr bwMode="auto">
              <a:xfrm>
                <a:off x="74" y="313"/>
                <a:ext cx="5459" cy="3667"/>
                <a:chOff x="74" y="313"/>
                <a:chExt cx="5459" cy="3667"/>
              </a:xfrm>
            </p:grpSpPr>
            <p:grpSp>
              <p:nvGrpSpPr>
                <p:cNvPr id="22" name="Group 111">
                  <a:extLst>
                    <a:ext uri="{FF2B5EF4-FFF2-40B4-BE49-F238E27FC236}">
                      <a16:creationId xmlns:a16="http://schemas.microsoft.com/office/drawing/2014/main" id="{C2EE58AB-6143-82E2-82A9-13F70E32308D}"/>
                    </a:ext>
                  </a:extLst>
                </p:cNvPr>
                <p:cNvGrpSpPr>
                  <a:grpSpLocks/>
                </p:cNvGrpSpPr>
                <p:nvPr/>
              </p:nvGrpSpPr>
              <p:grpSpPr bwMode="auto">
                <a:xfrm>
                  <a:off x="74" y="313"/>
                  <a:ext cx="5459" cy="3667"/>
                  <a:chOff x="74" y="313"/>
                  <a:chExt cx="5459" cy="3667"/>
                </a:xfrm>
              </p:grpSpPr>
              <p:sp>
                <p:nvSpPr>
                  <p:cNvPr id="24" name="Arc 112">
                    <a:extLst>
                      <a:ext uri="{FF2B5EF4-FFF2-40B4-BE49-F238E27FC236}">
                        <a16:creationId xmlns:a16="http://schemas.microsoft.com/office/drawing/2014/main" id="{A9714344-C49F-0DFC-C32C-C71369DFC7BD}"/>
                      </a:ext>
                    </a:extLst>
                  </p:cNvPr>
                  <p:cNvSpPr>
                    <a:spLocks/>
                  </p:cNvSpPr>
                  <p:nvPr/>
                </p:nvSpPr>
                <p:spPr bwMode="hidden">
                  <a:xfrm flipV="1">
                    <a:off x="2966" y="456"/>
                    <a:ext cx="2567" cy="2046"/>
                  </a:xfrm>
                  <a:custGeom>
                    <a:avLst/>
                    <a:gdLst>
                      <a:gd name="T0" fmla="*/ 13 w 36729"/>
                      <a:gd name="T1" fmla="*/ 9 h 21600"/>
                      <a:gd name="T2" fmla="*/ 0 w 36729"/>
                      <a:gd name="T3" fmla="*/ 10 h 21600"/>
                      <a:gd name="T4" fmla="*/ 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rc 113">
                    <a:extLst>
                      <a:ext uri="{FF2B5EF4-FFF2-40B4-BE49-F238E27FC236}">
                        <a16:creationId xmlns:a16="http://schemas.microsoft.com/office/drawing/2014/main" id="{FF823C46-C4BF-FAAF-7178-2C90E71AE0B4}"/>
                      </a:ext>
                    </a:extLst>
                  </p:cNvPr>
                  <p:cNvSpPr>
                    <a:spLocks/>
                  </p:cNvSpPr>
                  <p:nvPr/>
                </p:nvSpPr>
                <p:spPr bwMode="hidden">
                  <a:xfrm flipH="1">
                    <a:off x="388" y="1601"/>
                    <a:ext cx="2016" cy="2379"/>
                  </a:xfrm>
                  <a:custGeom>
                    <a:avLst/>
                    <a:gdLst>
                      <a:gd name="T0" fmla="*/ 0 w 30473"/>
                      <a:gd name="T1" fmla="*/ 2 h 22305"/>
                      <a:gd name="T2" fmla="*/ 9 w 30473"/>
                      <a:gd name="T3" fmla="*/ 27 h 22305"/>
                      <a:gd name="T4" fmla="*/ 3 w 30473"/>
                      <a:gd name="T5" fmla="*/ 26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rc 114">
                    <a:extLst>
                      <a:ext uri="{FF2B5EF4-FFF2-40B4-BE49-F238E27FC236}">
                        <a16:creationId xmlns:a16="http://schemas.microsoft.com/office/drawing/2014/main" id="{48F8BFE7-6ACF-0680-410E-5D1E96DDDC4C}"/>
                      </a:ext>
                    </a:extLst>
                  </p:cNvPr>
                  <p:cNvSpPr>
                    <a:spLocks/>
                  </p:cNvSpPr>
                  <p:nvPr/>
                </p:nvSpPr>
                <p:spPr bwMode="hidden">
                  <a:xfrm>
                    <a:off x="3029" y="1181"/>
                    <a:ext cx="1426" cy="2379"/>
                  </a:xfrm>
                  <a:custGeom>
                    <a:avLst/>
                    <a:gdLst>
                      <a:gd name="T0" fmla="*/ 0 w 34812"/>
                      <a:gd name="T1" fmla="*/ 5 h 22305"/>
                      <a:gd name="T2" fmla="*/ 2 w 34812"/>
                      <a:gd name="T3" fmla="*/ 27 h 22305"/>
                      <a:gd name="T4" fmla="*/ 1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rc 115">
                    <a:extLst>
                      <a:ext uri="{FF2B5EF4-FFF2-40B4-BE49-F238E27FC236}">
                        <a16:creationId xmlns:a16="http://schemas.microsoft.com/office/drawing/2014/main" id="{8E339724-C456-1833-DA36-392EC526CB06}"/>
                      </a:ext>
                    </a:extLst>
                  </p:cNvPr>
                  <p:cNvSpPr>
                    <a:spLocks/>
                  </p:cNvSpPr>
                  <p:nvPr/>
                </p:nvSpPr>
                <p:spPr bwMode="hidden">
                  <a:xfrm flipH="1">
                    <a:off x="74" y="813"/>
                    <a:ext cx="2540" cy="2379"/>
                  </a:xfrm>
                  <a:custGeom>
                    <a:avLst/>
                    <a:gdLst>
                      <a:gd name="T0" fmla="*/ 0 w 36830"/>
                      <a:gd name="T1" fmla="*/ 8 h 22305"/>
                      <a:gd name="T2" fmla="*/ 12 w 36830"/>
                      <a:gd name="T3" fmla="*/ 27 h 22305"/>
                      <a:gd name="T4" fmla="*/ 5 w 36830"/>
                      <a:gd name="T5" fmla="*/ 26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rc 116">
                    <a:extLst>
                      <a:ext uri="{FF2B5EF4-FFF2-40B4-BE49-F238E27FC236}">
                        <a16:creationId xmlns:a16="http://schemas.microsoft.com/office/drawing/2014/main" id="{39B832A1-DCE0-3084-3DB8-C9D4C0229271}"/>
                      </a:ext>
                    </a:extLst>
                  </p:cNvPr>
                  <p:cNvSpPr>
                    <a:spLocks/>
                  </p:cNvSpPr>
                  <p:nvPr/>
                </p:nvSpPr>
                <p:spPr bwMode="hidden">
                  <a:xfrm flipH="1">
                    <a:off x="790" y="313"/>
                    <a:ext cx="1850" cy="2304"/>
                  </a:xfrm>
                  <a:custGeom>
                    <a:avLst/>
                    <a:gdLst>
                      <a:gd name="T0" fmla="*/ 0 w 31881"/>
                      <a:gd name="T1" fmla="*/ 12 h 21600"/>
                      <a:gd name="T2" fmla="*/ 6 w 31881"/>
                      <a:gd name="T3" fmla="*/ 6 h 21600"/>
                      <a:gd name="T4" fmla="*/ 4 w 31881"/>
                      <a:gd name="T5" fmla="*/ 26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rc 117">
                    <a:extLst>
                      <a:ext uri="{FF2B5EF4-FFF2-40B4-BE49-F238E27FC236}">
                        <a16:creationId xmlns:a16="http://schemas.microsoft.com/office/drawing/2014/main" id="{DCB61B36-55D8-9157-F0F8-60639DF4AEB3}"/>
                      </a:ext>
                    </a:extLst>
                  </p:cNvPr>
                  <p:cNvSpPr>
                    <a:spLocks/>
                  </p:cNvSpPr>
                  <p:nvPr/>
                </p:nvSpPr>
                <p:spPr bwMode="hidden">
                  <a:xfrm>
                    <a:off x="2763" y="1281"/>
                    <a:ext cx="764" cy="2304"/>
                  </a:xfrm>
                  <a:custGeom>
                    <a:avLst/>
                    <a:gdLst>
                      <a:gd name="T0" fmla="*/ 0 w 31146"/>
                      <a:gd name="T1" fmla="*/ 5 h 21600"/>
                      <a:gd name="T2" fmla="*/ 0 w 31146"/>
                      <a:gd name="T3" fmla="*/ 12 h 21600"/>
                      <a:gd name="T4" fmla="*/ 0 w 31146"/>
                      <a:gd name="T5" fmla="*/ 26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118">
                    <a:extLst>
                      <a:ext uri="{FF2B5EF4-FFF2-40B4-BE49-F238E27FC236}">
                        <a16:creationId xmlns:a16="http://schemas.microsoft.com/office/drawing/2014/main" id="{6A3F30B4-318A-BBC3-1D12-385F5B566830}"/>
                      </a:ext>
                    </a:extLst>
                  </p:cNvPr>
                  <p:cNvSpPr>
                    <a:spLocks/>
                  </p:cNvSpPr>
                  <p:nvPr/>
                </p:nvSpPr>
                <p:spPr bwMode="hidden">
                  <a:xfrm flipH="1">
                    <a:off x="1800" y="438"/>
                    <a:ext cx="418" cy="1524"/>
                  </a:xfrm>
                  <a:custGeom>
                    <a:avLst/>
                    <a:gdLst>
                      <a:gd name="T0" fmla="*/ 0 w 776"/>
                      <a:gd name="T1" fmla="*/ 17 h 2368"/>
                      <a:gd name="T2" fmla="*/ 37 w 776"/>
                      <a:gd name="T3" fmla="*/ 4 h 2368"/>
                      <a:gd name="T4" fmla="*/ 15 w 776"/>
                      <a:gd name="T5" fmla="*/ 42 h 2368"/>
                      <a:gd name="T6" fmla="*/ 52 w 776"/>
                      <a:gd name="T7" fmla="*/ 42 h 2368"/>
                      <a:gd name="T8" fmla="*/ 30 w 776"/>
                      <a:gd name="T9" fmla="*/ 81 h 2368"/>
                      <a:gd name="T10" fmla="*/ 60 w 776"/>
                      <a:gd name="T11" fmla="*/ 94 h 2368"/>
                      <a:gd name="T12" fmla="*/ 45 w 776"/>
                      <a:gd name="T13" fmla="*/ 119 h 2368"/>
                      <a:gd name="T14" fmla="*/ 75 w 776"/>
                      <a:gd name="T15" fmla="*/ 132 h 2368"/>
                      <a:gd name="T16" fmla="*/ 60 w 776"/>
                      <a:gd name="T17" fmla="*/ 158 h 2368"/>
                      <a:gd name="T18" fmla="*/ 82 w 776"/>
                      <a:gd name="T19" fmla="*/ 171 h 2368"/>
                      <a:gd name="T20" fmla="*/ 75 w 776"/>
                      <a:gd name="T21" fmla="*/ 196 h 2368"/>
                      <a:gd name="T22" fmla="*/ 90 w 776"/>
                      <a:gd name="T23" fmla="*/ 221 h 2368"/>
                      <a:gd name="T24" fmla="*/ 90 w 776"/>
                      <a:gd name="T25" fmla="*/ 247 h 2368"/>
                      <a:gd name="T26" fmla="*/ 105 w 776"/>
                      <a:gd name="T27" fmla="*/ 286 h 2368"/>
                      <a:gd name="T28" fmla="*/ 97 w 776"/>
                      <a:gd name="T29" fmla="*/ 324 h 2368"/>
                      <a:gd name="T30" fmla="*/ 113 w 776"/>
                      <a:gd name="T31" fmla="*/ 349 h 2368"/>
                      <a:gd name="T32" fmla="*/ 105 w 776"/>
                      <a:gd name="T33" fmla="*/ 388 h 2368"/>
                      <a:gd name="T34" fmla="*/ 113 w 776"/>
                      <a:gd name="T35" fmla="*/ 427 h 2368"/>
                      <a:gd name="T36" fmla="*/ 105 w 776"/>
                      <a:gd name="T37" fmla="*/ 452 h 2368"/>
                      <a:gd name="T38" fmla="*/ 120 w 776"/>
                      <a:gd name="T39" fmla="*/ 490 h 2368"/>
                      <a:gd name="T40" fmla="*/ 113 w 776"/>
                      <a:gd name="T41" fmla="*/ 529 h 2368"/>
                      <a:gd name="T42" fmla="*/ 120 w 776"/>
                      <a:gd name="T43" fmla="*/ 580 h 2368"/>
                      <a:gd name="T44" fmla="*/ 113 w 776"/>
                      <a:gd name="T45" fmla="*/ 593 h 2368"/>
                      <a:gd name="T46" fmla="*/ 12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Freeform 119">
                  <a:extLst>
                    <a:ext uri="{FF2B5EF4-FFF2-40B4-BE49-F238E27FC236}">
                      <a16:creationId xmlns:a16="http://schemas.microsoft.com/office/drawing/2014/main" id="{A17F26FF-7D29-5522-7703-780CB5B552AA}"/>
                    </a:ext>
                  </a:extLst>
                </p:cNvPr>
                <p:cNvSpPr>
                  <a:spLocks/>
                </p:cNvSpPr>
                <p:nvPr/>
              </p:nvSpPr>
              <p:spPr bwMode="hidden">
                <a:xfrm rot="-1346631">
                  <a:off x="3280" y="1529"/>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 name="Group 120">
              <a:extLst>
                <a:ext uri="{FF2B5EF4-FFF2-40B4-BE49-F238E27FC236}">
                  <a16:creationId xmlns:a16="http://schemas.microsoft.com/office/drawing/2014/main" id="{B28F861B-6416-A91B-771B-304D89A05A23}"/>
                </a:ext>
              </a:extLst>
            </p:cNvPr>
            <p:cNvGrpSpPr>
              <a:grpSpLocks/>
            </p:cNvGrpSpPr>
            <p:nvPr/>
          </p:nvGrpSpPr>
          <p:grpSpPr bwMode="auto">
            <a:xfrm>
              <a:off x="1476" y="449"/>
              <a:ext cx="4038" cy="2966"/>
              <a:chOff x="210" y="337"/>
              <a:chExt cx="5198" cy="3818"/>
            </a:xfrm>
          </p:grpSpPr>
          <p:sp>
            <p:nvSpPr>
              <p:cNvPr id="6" name="Freeform 121">
                <a:extLst>
                  <a:ext uri="{FF2B5EF4-FFF2-40B4-BE49-F238E27FC236}">
                    <a16:creationId xmlns:a16="http://schemas.microsoft.com/office/drawing/2014/main" id="{092A8E32-BDF1-5591-7539-80A886D75448}"/>
                  </a:ext>
                </a:extLst>
              </p:cNvPr>
              <p:cNvSpPr>
                <a:spLocks/>
              </p:cNvSpPr>
              <p:nvPr/>
            </p:nvSpPr>
            <p:spPr bwMode="hidden">
              <a:xfrm flipH="1">
                <a:off x="1934" y="2382"/>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rc 122">
                <a:extLst>
                  <a:ext uri="{FF2B5EF4-FFF2-40B4-BE49-F238E27FC236}">
                    <a16:creationId xmlns:a16="http://schemas.microsoft.com/office/drawing/2014/main" id="{779B265E-B50B-2CDA-FE15-02EF0341E76E}"/>
                  </a:ext>
                </a:extLst>
              </p:cNvPr>
              <p:cNvSpPr>
                <a:spLocks/>
              </p:cNvSpPr>
              <p:nvPr/>
            </p:nvSpPr>
            <p:spPr bwMode="hidden">
              <a:xfrm flipH="1">
                <a:off x="1054" y="1851"/>
                <a:ext cx="2122" cy="2304"/>
              </a:xfrm>
              <a:custGeom>
                <a:avLst/>
                <a:gdLst>
                  <a:gd name="T0" fmla="*/ 5 w 21600"/>
                  <a:gd name="T1" fmla="*/ 0 h 21602"/>
                  <a:gd name="T2" fmla="*/ 20 w 21600"/>
                  <a:gd name="T3" fmla="*/ 26 h 21602"/>
                  <a:gd name="T4" fmla="*/ 0 w 21600"/>
                  <a:gd name="T5" fmla="*/ 25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rc 123">
                <a:extLst>
                  <a:ext uri="{FF2B5EF4-FFF2-40B4-BE49-F238E27FC236}">
                    <a16:creationId xmlns:a16="http://schemas.microsoft.com/office/drawing/2014/main" id="{00EBDEC6-E89E-30BA-931B-8D52DE9594F1}"/>
                  </a:ext>
                </a:extLst>
              </p:cNvPr>
              <p:cNvSpPr>
                <a:spLocks/>
              </p:cNvSpPr>
              <p:nvPr/>
            </p:nvSpPr>
            <p:spPr bwMode="hidden">
              <a:xfrm flipH="1">
                <a:off x="1266" y="1480"/>
                <a:ext cx="1244" cy="2379"/>
              </a:xfrm>
              <a:custGeom>
                <a:avLst/>
                <a:gdLst>
                  <a:gd name="T0" fmla="*/ 0 w 28940"/>
                  <a:gd name="T1" fmla="*/ 2 h 22305"/>
                  <a:gd name="T2" fmla="*/ 2 w 28940"/>
                  <a:gd name="T3" fmla="*/ 27 h 22305"/>
                  <a:gd name="T4" fmla="*/ 1 w 28940"/>
                  <a:gd name="T5" fmla="*/ 26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124">
                <a:extLst>
                  <a:ext uri="{FF2B5EF4-FFF2-40B4-BE49-F238E27FC236}">
                    <a16:creationId xmlns:a16="http://schemas.microsoft.com/office/drawing/2014/main" id="{3262E815-B8BD-A756-224B-948F017A9121}"/>
                  </a:ext>
                </a:extLst>
              </p:cNvPr>
              <p:cNvSpPr>
                <a:spLocks/>
              </p:cNvSpPr>
              <p:nvPr/>
            </p:nvSpPr>
            <p:spPr bwMode="hidden">
              <a:xfrm flipH="1">
                <a:off x="210" y="1168"/>
                <a:ext cx="2376" cy="2379"/>
              </a:xfrm>
              <a:custGeom>
                <a:avLst/>
                <a:gdLst>
                  <a:gd name="T0" fmla="*/ 0 w 34455"/>
                  <a:gd name="T1" fmla="*/ 5 h 22305"/>
                  <a:gd name="T2" fmla="*/ 11 w 34455"/>
                  <a:gd name="T3" fmla="*/ 27 h 22305"/>
                  <a:gd name="T4" fmla="*/ 4 w 34455"/>
                  <a:gd name="T5" fmla="*/ 26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125">
                <a:extLst>
                  <a:ext uri="{FF2B5EF4-FFF2-40B4-BE49-F238E27FC236}">
                    <a16:creationId xmlns:a16="http://schemas.microsoft.com/office/drawing/2014/main" id="{43D7915B-B8B0-4125-9F46-F25BC878BEAA}"/>
                  </a:ext>
                </a:extLst>
              </p:cNvPr>
              <p:cNvSpPr>
                <a:spLocks/>
              </p:cNvSpPr>
              <p:nvPr/>
            </p:nvSpPr>
            <p:spPr bwMode="hidden">
              <a:xfrm>
                <a:off x="2840" y="1503"/>
                <a:ext cx="381" cy="237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rc 126">
                <a:extLst>
                  <a:ext uri="{FF2B5EF4-FFF2-40B4-BE49-F238E27FC236}">
                    <a16:creationId xmlns:a16="http://schemas.microsoft.com/office/drawing/2014/main" id="{85488203-747E-0EF6-32AF-ACC2AA013CEB}"/>
                  </a:ext>
                </a:extLst>
              </p:cNvPr>
              <p:cNvSpPr>
                <a:spLocks/>
              </p:cNvSpPr>
              <p:nvPr/>
            </p:nvSpPr>
            <p:spPr bwMode="hidden">
              <a:xfrm>
                <a:off x="2940" y="1492"/>
                <a:ext cx="1004" cy="2379"/>
              </a:xfrm>
              <a:custGeom>
                <a:avLst/>
                <a:gdLst>
                  <a:gd name="T0" fmla="*/ 0 w 34812"/>
                  <a:gd name="T1" fmla="*/ 5 h 22305"/>
                  <a:gd name="T2" fmla="*/ 1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27">
                <a:extLst>
                  <a:ext uri="{FF2B5EF4-FFF2-40B4-BE49-F238E27FC236}">
                    <a16:creationId xmlns:a16="http://schemas.microsoft.com/office/drawing/2014/main" id="{D753CD4C-A4A1-215D-9B07-646153B04111}"/>
                  </a:ext>
                </a:extLst>
              </p:cNvPr>
              <p:cNvSpPr>
                <a:spLocks/>
              </p:cNvSpPr>
              <p:nvPr/>
            </p:nvSpPr>
            <p:spPr bwMode="hidden">
              <a:xfrm>
                <a:off x="3301" y="2635"/>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28">
                <a:extLst>
                  <a:ext uri="{FF2B5EF4-FFF2-40B4-BE49-F238E27FC236}">
                    <a16:creationId xmlns:a16="http://schemas.microsoft.com/office/drawing/2014/main" id="{FB033642-B2BE-9E51-AF8D-9AC04AA479B3}"/>
                  </a:ext>
                </a:extLst>
              </p:cNvPr>
              <p:cNvSpPr>
                <a:spLocks/>
              </p:cNvSpPr>
              <p:nvPr/>
            </p:nvSpPr>
            <p:spPr bwMode="hidden">
              <a:xfrm rot="19660755" flipV="1">
                <a:off x="2546" y="2150"/>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9">
                <a:extLst>
                  <a:ext uri="{FF2B5EF4-FFF2-40B4-BE49-F238E27FC236}">
                    <a16:creationId xmlns:a16="http://schemas.microsoft.com/office/drawing/2014/main" id="{C987DA4C-1B00-97CA-36D4-9B46775FEF09}"/>
                  </a:ext>
                </a:extLst>
              </p:cNvPr>
              <p:cNvSpPr>
                <a:spLocks/>
              </p:cNvSpPr>
              <p:nvPr/>
            </p:nvSpPr>
            <p:spPr bwMode="hidden">
              <a:xfrm flipH="1">
                <a:off x="489" y="2504"/>
                <a:ext cx="1085" cy="1524"/>
              </a:xfrm>
              <a:custGeom>
                <a:avLst/>
                <a:gdLst>
                  <a:gd name="T0" fmla="*/ 0 w 776"/>
                  <a:gd name="T1" fmla="*/ 17 h 2368"/>
                  <a:gd name="T2" fmla="*/ 657 w 776"/>
                  <a:gd name="T3" fmla="*/ 4 h 2368"/>
                  <a:gd name="T4" fmla="*/ 261 w 776"/>
                  <a:gd name="T5" fmla="*/ 42 h 2368"/>
                  <a:gd name="T6" fmla="*/ 919 w 776"/>
                  <a:gd name="T7" fmla="*/ 42 h 2368"/>
                  <a:gd name="T8" fmla="*/ 524 w 776"/>
                  <a:gd name="T9" fmla="*/ 81 h 2368"/>
                  <a:gd name="T10" fmla="*/ 1050 w 776"/>
                  <a:gd name="T11" fmla="*/ 94 h 2368"/>
                  <a:gd name="T12" fmla="*/ 787 w 776"/>
                  <a:gd name="T13" fmla="*/ 119 h 2368"/>
                  <a:gd name="T14" fmla="*/ 1312 w 776"/>
                  <a:gd name="T15" fmla="*/ 132 h 2368"/>
                  <a:gd name="T16" fmla="*/ 1050 w 776"/>
                  <a:gd name="T17" fmla="*/ 158 h 2368"/>
                  <a:gd name="T18" fmla="*/ 1443 w 776"/>
                  <a:gd name="T19" fmla="*/ 171 h 2368"/>
                  <a:gd name="T20" fmla="*/ 1312 w 776"/>
                  <a:gd name="T21" fmla="*/ 196 h 2368"/>
                  <a:gd name="T22" fmla="*/ 1574 w 776"/>
                  <a:gd name="T23" fmla="*/ 221 h 2368"/>
                  <a:gd name="T24" fmla="*/ 1574 w 776"/>
                  <a:gd name="T25" fmla="*/ 247 h 2368"/>
                  <a:gd name="T26" fmla="*/ 1837 w 776"/>
                  <a:gd name="T27" fmla="*/ 286 h 2368"/>
                  <a:gd name="T28" fmla="*/ 1704 w 776"/>
                  <a:gd name="T29" fmla="*/ 324 h 2368"/>
                  <a:gd name="T30" fmla="*/ 1969 w 776"/>
                  <a:gd name="T31" fmla="*/ 349 h 2368"/>
                  <a:gd name="T32" fmla="*/ 1837 w 776"/>
                  <a:gd name="T33" fmla="*/ 388 h 2368"/>
                  <a:gd name="T34" fmla="*/ 1969 w 776"/>
                  <a:gd name="T35" fmla="*/ 427 h 2368"/>
                  <a:gd name="T36" fmla="*/ 1837 w 776"/>
                  <a:gd name="T37" fmla="*/ 452 h 2368"/>
                  <a:gd name="T38" fmla="*/ 2100 w 776"/>
                  <a:gd name="T39" fmla="*/ 490 h 2368"/>
                  <a:gd name="T40" fmla="*/ 1969 w 776"/>
                  <a:gd name="T41" fmla="*/ 529 h 2368"/>
                  <a:gd name="T42" fmla="*/ 2100 w 776"/>
                  <a:gd name="T43" fmla="*/ 580 h 2368"/>
                  <a:gd name="T44" fmla="*/ 1969 w 776"/>
                  <a:gd name="T45" fmla="*/ 593 h 2368"/>
                  <a:gd name="T46" fmla="*/ 210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30">
                <a:extLst>
                  <a:ext uri="{FF2B5EF4-FFF2-40B4-BE49-F238E27FC236}">
                    <a16:creationId xmlns:a16="http://schemas.microsoft.com/office/drawing/2014/main" id="{390EECA9-B396-AA51-C086-FA1A1341A8C9}"/>
                  </a:ext>
                </a:extLst>
              </p:cNvPr>
              <p:cNvSpPr>
                <a:spLocks/>
              </p:cNvSpPr>
              <p:nvPr/>
            </p:nvSpPr>
            <p:spPr bwMode="hidden">
              <a:xfrm flipH="1">
                <a:off x="1000" y="893"/>
                <a:ext cx="696" cy="1524"/>
              </a:xfrm>
              <a:custGeom>
                <a:avLst/>
                <a:gdLst>
                  <a:gd name="T0" fmla="*/ 0 w 776"/>
                  <a:gd name="T1" fmla="*/ 17 h 2368"/>
                  <a:gd name="T2" fmla="*/ 173 w 776"/>
                  <a:gd name="T3" fmla="*/ 4 h 2368"/>
                  <a:gd name="T4" fmla="*/ 69 w 776"/>
                  <a:gd name="T5" fmla="*/ 42 h 2368"/>
                  <a:gd name="T6" fmla="*/ 242 w 776"/>
                  <a:gd name="T7" fmla="*/ 42 h 2368"/>
                  <a:gd name="T8" fmla="*/ 138 w 776"/>
                  <a:gd name="T9" fmla="*/ 81 h 2368"/>
                  <a:gd name="T10" fmla="*/ 277 w 776"/>
                  <a:gd name="T11" fmla="*/ 94 h 2368"/>
                  <a:gd name="T12" fmla="*/ 207 w 776"/>
                  <a:gd name="T13" fmla="*/ 119 h 2368"/>
                  <a:gd name="T14" fmla="*/ 347 w 776"/>
                  <a:gd name="T15" fmla="*/ 132 h 2368"/>
                  <a:gd name="T16" fmla="*/ 277 w 776"/>
                  <a:gd name="T17" fmla="*/ 158 h 2368"/>
                  <a:gd name="T18" fmla="*/ 381 w 776"/>
                  <a:gd name="T19" fmla="*/ 171 h 2368"/>
                  <a:gd name="T20" fmla="*/ 347 w 776"/>
                  <a:gd name="T21" fmla="*/ 196 h 2368"/>
                  <a:gd name="T22" fmla="*/ 416 w 776"/>
                  <a:gd name="T23" fmla="*/ 221 h 2368"/>
                  <a:gd name="T24" fmla="*/ 416 w 776"/>
                  <a:gd name="T25" fmla="*/ 247 h 2368"/>
                  <a:gd name="T26" fmla="*/ 485 w 776"/>
                  <a:gd name="T27" fmla="*/ 286 h 2368"/>
                  <a:gd name="T28" fmla="*/ 450 w 776"/>
                  <a:gd name="T29" fmla="*/ 324 h 2368"/>
                  <a:gd name="T30" fmla="*/ 519 w 776"/>
                  <a:gd name="T31" fmla="*/ 349 h 2368"/>
                  <a:gd name="T32" fmla="*/ 485 w 776"/>
                  <a:gd name="T33" fmla="*/ 388 h 2368"/>
                  <a:gd name="T34" fmla="*/ 519 w 776"/>
                  <a:gd name="T35" fmla="*/ 427 h 2368"/>
                  <a:gd name="T36" fmla="*/ 485 w 776"/>
                  <a:gd name="T37" fmla="*/ 452 h 2368"/>
                  <a:gd name="T38" fmla="*/ 554 w 776"/>
                  <a:gd name="T39" fmla="*/ 490 h 2368"/>
                  <a:gd name="T40" fmla="*/ 519 w 776"/>
                  <a:gd name="T41" fmla="*/ 529 h 2368"/>
                  <a:gd name="T42" fmla="*/ 554 w 776"/>
                  <a:gd name="T43" fmla="*/ 580 h 2368"/>
                  <a:gd name="T44" fmla="*/ 519 w 776"/>
                  <a:gd name="T45" fmla="*/ 593 h 2368"/>
                  <a:gd name="T46" fmla="*/ 554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31">
                <a:extLst>
                  <a:ext uri="{FF2B5EF4-FFF2-40B4-BE49-F238E27FC236}">
                    <a16:creationId xmlns:a16="http://schemas.microsoft.com/office/drawing/2014/main" id="{93EA2CA1-2630-DDEE-1634-BDF25FE8B367}"/>
                  </a:ext>
                </a:extLst>
              </p:cNvPr>
              <p:cNvSpPr>
                <a:spLocks/>
              </p:cNvSpPr>
              <p:nvPr/>
            </p:nvSpPr>
            <p:spPr bwMode="hidden">
              <a:xfrm>
                <a:off x="4401" y="2280"/>
                <a:ext cx="1007" cy="1601"/>
              </a:xfrm>
              <a:custGeom>
                <a:avLst/>
                <a:gdLst>
                  <a:gd name="T0" fmla="*/ 0 w 776"/>
                  <a:gd name="T1" fmla="*/ 20 h 2368"/>
                  <a:gd name="T2" fmla="*/ 524 w 776"/>
                  <a:gd name="T3" fmla="*/ 5 h 2368"/>
                  <a:gd name="T4" fmla="*/ 210 w 776"/>
                  <a:gd name="T5" fmla="*/ 49 h 2368"/>
                  <a:gd name="T6" fmla="*/ 734 w 776"/>
                  <a:gd name="T7" fmla="*/ 49 h 2368"/>
                  <a:gd name="T8" fmla="*/ 419 w 776"/>
                  <a:gd name="T9" fmla="*/ 94 h 2368"/>
                  <a:gd name="T10" fmla="*/ 838 w 776"/>
                  <a:gd name="T11" fmla="*/ 109 h 2368"/>
                  <a:gd name="T12" fmla="*/ 629 w 776"/>
                  <a:gd name="T13" fmla="*/ 139 h 2368"/>
                  <a:gd name="T14" fmla="*/ 1049 w 776"/>
                  <a:gd name="T15" fmla="*/ 153 h 2368"/>
                  <a:gd name="T16" fmla="*/ 838 w 776"/>
                  <a:gd name="T17" fmla="*/ 183 h 2368"/>
                  <a:gd name="T18" fmla="*/ 1154 w 776"/>
                  <a:gd name="T19" fmla="*/ 198 h 2368"/>
                  <a:gd name="T20" fmla="*/ 1049 w 776"/>
                  <a:gd name="T21" fmla="*/ 228 h 2368"/>
                  <a:gd name="T22" fmla="*/ 1257 w 776"/>
                  <a:gd name="T23" fmla="*/ 258 h 2368"/>
                  <a:gd name="T24" fmla="*/ 1257 w 776"/>
                  <a:gd name="T25" fmla="*/ 287 h 2368"/>
                  <a:gd name="T26" fmla="*/ 1469 w 776"/>
                  <a:gd name="T27" fmla="*/ 331 h 2368"/>
                  <a:gd name="T28" fmla="*/ 1364 w 776"/>
                  <a:gd name="T29" fmla="*/ 376 h 2368"/>
                  <a:gd name="T30" fmla="*/ 1573 w 776"/>
                  <a:gd name="T31" fmla="*/ 406 h 2368"/>
                  <a:gd name="T32" fmla="*/ 1469 w 776"/>
                  <a:gd name="T33" fmla="*/ 450 h 2368"/>
                  <a:gd name="T34" fmla="*/ 1573 w 776"/>
                  <a:gd name="T35" fmla="*/ 495 h 2368"/>
                  <a:gd name="T36" fmla="*/ 1469 w 776"/>
                  <a:gd name="T37" fmla="*/ 524 h 2368"/>
                  <a:gd name="T38" fmla="*/ 1679 w 776"/>
                  <a:gd name="T39" fmla="*/ 569 h 2368"/>
                  <a:gd name="T40" fmla="*/ 1573 w 776"/>
                  <a:gd name="T41" fmla="*/ 613 h 2368"/>
                  <a:gd name="T42" fmla="*/ 1679 w 776"/>
                  <a:gd name="T43" fmla="*/ 673 h 2368"/>
                  <a:gd name="T44" fmla="*/ 1573 w 776"/>
                  <a:gd name="T45" fmla="*/ 688 h 2368"/>
                  <a:gd name="T46" fmla="*/ 1679 w 776"/>
                  <a:gd name="T47" fmla="*/ 73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32">
                <a:extLst>
                  <a:ext uri="{FF2B5EF4-FFF2-40B4-BE49-F238E27FC236}">
                    <a16:creationId xmlns:a16="http://schemas.microsoft.com/office/drawing/2014/main" id="{16C54004-1CCE-1278-9A0C-65E063CC9DE0}"/>
                  </a:ext>
                </a:extLst>
              </p:cNvPr>
              <p:cNvSpPr>
                <a:spLocks/>
              </p:cNvSpPr>
              <p:nvPr/>
            </p:nvSpPr>
            <p:spPr bwMode="hidden">
              <a:xfrm>
                <a:off x="3878" y="1470"/>
                <a:ext cx="1518" cy="1067"/>
              </a:xfrm>
              <a:custGeom>
                <a:avLst/>
                <a:gdLst>
                  <a:gd name="T0" fmla="*/ 0 w 776"/>
                  <a:gd name="T1" fmla="*/ 6 h 2368"/>
                  <a:gd name="T2" fmla="*/ 1794 w 776"/>
                  <a:gd name="T3" fmla="*/ 1 h 2368"/>
                  <a:gd name="T4" fmla="*/ 720 w 776"/>
                  <a:gd name="T5" fmla="*/ 14 h 2368"/>
                  <a:gd name="T6" fmla="*/ 2514 w 776"/>
                  <a:gd name="T7" fmla="*/ 14 h 2368"/>
                  <a:gd name="T8" fmla="*/ 1440 w 776"/>
                  <a:gd name="T9" fmla="*/ 28 h 2368"/>
                  <a:gd name="T10" fmla="*/ 2874 w 776"/>
                  <a:gd name="T11" fmla="*/ 32 h 2368"/>
                  <a:gd name="T12" fmla="*/ 2154 w 776"/>
                  <a:gd name="T13" fmla="*/ 41 h 2368"/>
                  <a:gd name="T14" fmla="*/ 3594 w 776"/>
                  <a:gd name="T15" fmla="*/ 45 h 2368"/>
                  <a:gd name="T16" fmla="*/ 2874 w 776"/>
                  <a:gd name="T17" fmla="*/ 54 h 2368"/>
                  <a:gd name="T18" fmla="*/ 3953 w 776"/>
                  <a:gd name="T19" fmla="*/ 59 h 2368"/>
                  <a:gd name="T20" fmla="*/ 3594 w 776"/>
                  <a:gd name="T21" fmla="*/ 68 h 2368"/>
                  <a:gd name="T22" fmla="*/ 4313 w 776"/>
                  <a:gd name="T23" fmla="*/ 76 h 2368"/>
                  <a:gd name="T24" fmla="*/ 4313 w 776"/>
                  <a:gd name="T25" fmla="*/ 85 h 2368"/>
                  <a:gd name="T26" fmla="*/ 5031 w 776"/>
                  <a:gd name="T27" fmla="*/ 98 h 2368"/>
                  <a:gd name="T28" fmla="*/ 4673 w 776"/>
                  <a:gd name="T29" fmla="*/ 111 h 2368"/>
                  <a:gd name="T30" fmla="*/ 5387 w 776"/>
                  <a:gd name="T31" fmla="*/ 120 h 2368"/>
                  <a:gd name="T32" fmla="*/ 5031 w 776"/>
                  <a:gd name="T33" fmla="*/ 133 h 2368"/>
                  <a:gd name="T34" fmla="*/ 5387 w 776"/>
                  <a:gd name="T35" fmla="*/ 146 h 2368"/>
                  <a:gd name="T36" fmla="*/ 5031 w 776"/>
                  <a:gd name="T37" fmla="*/ 155 h 2368"/>
                  <a:gd name="T38" fmla="*/ 5747 w 776"/>
                  <a:gd name="T39" fmla="*/ 169 h 2368"/>
                  <a:gd name="T40" fmla="*/ 5387 w 776"/>
                  <a:gd name="T41" fmla="*/ 182 h 2368"/>
                  <a:gd name="T42" fmla="*/ 5747 w 776"/>
                  <a:gd name="T43" fmla="*/ 199 h 2368"/>
                  <a:gd name="T44" fmla="*/ 5387 w 776"/>
                  <a:gd name="T45" fmla="*/ 203 h 2368"/>
                  <a:gd name="T46" fmla="*/ 5747 w 776"/>
                  <a:gd name="T47" fmla="*/ 21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33">
                <a:extLst>
                  <a:ext uri="{FF2B5EF4-FFF2-40B4-BE49-F238E27FC236}">
                    <a16:creationId xmlns:a16="http://schemas.microsoft.com/office/drawing/2014/main" id="{E37BCA94-2747-A27C-D1E3-6D757BAD60DF}"/>
                  </a:ext>
                </a:extLst>
              </p:cNvPr>
              <p:cNvSpPr>
                <a:spLocks/>
              </p:cNvSpPr>
              <p:nvPr/>
            </p:nvSpPr>
            <p:spPr bwMode="hidden">
              <a:xfrm>
                <a:off x="3934" y="337"/>
                <a:ext cx="663" cy="1434"/>
              </a:xfrm>
              <a:custGeom>
                <a:avLst/>
                <a:gdLst>
                  <a:gd name="T0" fmla="*/ 0 w 776"/>
                  <a:gd name="T1" fmla="*/ 15 h 2368"/>
                  <a:gd name="T2" fmla="*/ 150 w 776"/>
                  <a:gd name="T3" fmla="*/ 4 h 2368"/>
                  <a:gd name="T4" fmla="*/ 60 w 776"/>
                  <a:gd name="T5" fmla="*/ 36 h 2368"/>
                  <a:gd name="T6" fmla="*/ 209 w 776"/>
                  <a:gd name="T7" fmla="*/ 36 h 2368"/>
                  <a:gd name="T8" fmla="*/ 120 w 776"/>
                  <a:gd name="T9" fmla="*/ 67 h 2368"/>
                  <a:gd name="T10" fmla="*/ 239 w 776"/>
                  <a:gd name="T11" fmla="*/ 78 h 2368"/>
                  <a:gd name="T12" fmla="*/ 179 w 776"/>
                  <a:gd name="T13" fmla="*/ 99 h 2368"/>
                  <a:gd name="T14" fmla="*/ 299 w 776"/>
                  <a:gd name="T15" fmla="*/ 110 h 2368"/>
                  <a:gd name="T16" fmla="*/ 239 w 776"/>
                  <a:gd name="T17" fmla="*/ 131 h 2368"/>
                  <a:gd name="T18" fmla="*/ 329 w 776"/>
                  <a:gd name="T19" fmla="*/ 142 h 2368"/>
                  <a:gd name="T20" fmla="*/ 299 w 776"/>
                  <a:gd name="T21" fmla="*/ 164 h 2368"/>
                  <a:gd name="T22" fmla="*/ 359 w 776"/>
                  <a:gd name="T23" fmla="*/ 185 h 2368"/>
                  <a:gd name="T24" fmla="*/ 359 w 776"/>
                  <a:gd name="T25" fmla="*/ 206 h 2368"/>
                  <a:gd name="T26" fmla="*/ 419 w 776"/>
                  <a:gd name="T27" fmla="*/ 238 h 2368"/>
                  <a:gd name="T28" fmla="*/ 389 w 776"/>
                  <a:gd name="T29" fmla="*/ 270 h 2368"/>
                  <a:gd name="T30" fmla="*/ 449 w 776"/>
                  <a:gd name="T31" fmla="*/ 291 h 2368"/>
                  <a:gd name="T32" fmla="*/ 419 w 776"/>
                  <a:gd name="T33" fmla="*/ 323 h 2368"/>
                  <a:gd name="T34" fmla="*/ 449 w 776"/>
                  <a:gd name="T35" fmla="*/ 355 h 2368"/>
                  <a:gd name="T36" fmla="*/ 419 w 776"/>
                  <a:gd name="T37" fmla="*/ 377 h 2368"/>
                  <a:gd name="T38" fmla="*/ 478 w 776"/>
                  <a:gd name="T39" fmla="*/ 409 h 2368"/>
                  <a:gd name="T40" fmla="*/ 449 w 776"/>
                  <a:gd name="T41" fmla="*/ 440 h 2368"/>
                  <a:gd name="T42" fmla="*/ 478 w 776"/>
                  <a:gd name="T43" fmla="*/ 483 h 2368"/>
                  <a:gd name="T44" fmla="*/ 449 w 776"/>
                  <a:gd name="T45" fmla="*/ 494 h 2368"/>
                  <a:gd name="T46" fmla="*/ 478 w 776"/>
                  <a:gd name="T47" fmla="*/ 52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34">
                <a:extLst>
                  <a:ext uri="{FF2B5EF4-FFF2-40B4-BE49-F238E27FC236}">
                    <a16:creationId xmlns:a16="http://schemas.microsoft.com/office/drawing/2014/main" id="{22147049-C545-E053-0CA3-8873BC17BF38}"/>
                  </a:ext>
                </a:extLst>
              </p:cNvPr>
              <p:cNvSpPr>
                <a:spLocks/>
              </p:cNvSpPr>
              <p:nvPr/>
            </p:nvSpPr>
            <p:spPr bwMode="hidden">
              <a:xfrm rot="1346631" flipH="1">
                <a:off x="1702" y="1506"/>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6999"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altLang="en-US" noProof="0"/>
              <a:t>Click to edit Master title style</a:t>
            </a:r>
          </a:p>
        </p:txBody>
      </p:sp>
      <p:sp>
        <p:nvSpPr>
          <p:cNvPr id="3700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37065" name="Rectangle 137">
            <a:extLst>
              <a:ext uri="{FF2B5EF4-FFF2-40B4-BE49-F238E27FC236}">
                <a16:creationId xmlns:a16="http://schemas.microsoft.com/office/drawing/2014/main" id="{534C9F28-C155-FD61-7174-5883A382405C}"/>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37066" name="Rectangle 138">
            <a:extLst>
              <a:ext uri="{FF2B5EF4-FFF2-40B4-BE49-F238E27FC236}">
                <a16:creationId xmlns:a16="http://schemas.microsoft.com/office/drawing/2014/main" id="{021C5F0A-AE24-6345-857F-7FFF4A28FB3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37067" name="Rectangle 139">
            <a:extLst>
              <a:ext uri="{FF2B5EF4-FFF2-40B4-BE49-F238E27FC236}">
                <a16:creationId xmlns:a16="http://schemas.microsoft.com/office/drawing/2014/main" id="{8DC0032A-F031-39B0-5396-E1237AC89A70}"/>
              </a:ext>
            </a:extLst>
          </p:cNvPr>
          <p:cNvSpPr>
            <a:spLocks noGrp="1" noChangeArrowheads="1"/>
          </p:cNvSpPr>
          <p:nvPr>
            <p:ph type="sldNum" sz="quarter" idx="12"/>
          </p:nvPr>
        </p:nvSpPr>
        <p:spPr/>
        <p:txBody>
          <a:bodyPr/>
          <a:lstStyle>
            <a:lvl1pPr>
              <a:defRPr/>
            </a:lvl1pPr>
          </a:lstStyle>
          <a:p>
            <a:fld id="{AEBED38E-670E-4510-8991-CEBEC21B2FD8}" type="slidenum">
              <a:rPr lang="en-US" altLang="en-US"/>
              <a:pPr/>
              <a:t>‹#›</a:t>
            </a:fld>
            <a:endParaRPr lang="en-US" altLang="en-US"/>
          </a:p>
        </p:txBody>
      </p:sp>
    </p:spTree>
    <p:extLst>
      <p:ext uri="{BB962C8B-B14F-4D97-AF65-F5344CB8AC3E}">
        <p14:creationId xmlns:p14="http://schemas.microsoft.com/office/powerpoint/2010/main" val="3539733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660B323C-E439-B2D0-A223-8A50BEFC0E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0">
            <a:extLst>
              <a:ext uri="{FF2B5EF4-FFF2-40B4-BE49-F238E27FC236}">
                <a16:creationId xmlns:a16="http://schemas.microsoft.com/office/drawing/2014/main" id="{8CBA6B85-E3E3-65A7-B8BD-98B17EFD09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1">
            <a:extLst>
              <a:ext uri="{FF2B5EF4-FFF2-40B4-BE49-F238E27FC236}">
                <a16:creationId xmlns:a16="http://schemas.microsoft.com/office/drawing/2014/main" id="{614CEF6D-8CF0-A9D8-AF22-9308324D4D39}"/>
              </a:ext>
            </a:extLst>
          </p:cNvPr>
          <p:cNvSpPr>
            <a:spLocks noGrp="1" noChangeArrowheads="1"/>
          </p:cNvSpPr>
          <p:nvPr>
            <p:ph type="sldNum" sz="quarter" idx="12"/>
          </p:nvPr>
        </p:nvSpPr>
        <p:spPr>
          <a:ln/>
        </p:spPr>
        <p:txBody>
          <a:bodyPr/>
          <a:lstStyle>
            <a:lvl1pPr>
              <a:defRPr/>
            </a:lvl1pPr>
          </a:lstStyle>
          <a:p>
            <a:fld id="{86F21713-06FC-4DFE-9FFA-138A93FF5AE2}" type="slidenum">
              <a:rPr lang="en-US" altLang="en-US"/>
              <a:pPr/>
              <a:t>‹#›</a:t>
            </a:fld>
            <a:endParaRPr lang="en-US" altLang="en-US"/>
          </a:p>
        </p:txBody>
      </p:sp>
    </p:spTree>
    <p:extLst>
      <p:ext uri="{BB962C8B-B14F-4D97-AF65-F5344CB8AC3E}">
        <p14:creationId xmlns:p14="http://schemas.microsoft.com/office/powerpoint/2010/main" val="383522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39">
            <a:extLst>
              <a:ext uri="{FF2B5EF4-FFF2-40B4-BE49-F238E27FC236}">
                <a16:creationId xmlns:a16="http://schemas.microsoft.com/office/drawing/2014/main" id="{9D817F11-8683-931E-9ECF-8D81C4A235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0">
            <a:extLst>
              <a:ext uri="{FF2B5EF4-FFF2-40B4-BE49-F238E27FC236}">
                <a16:creationId xmlns:a16="http://schemas.microsoft.com/office/drawing/2014/main" id="{3FD74383-F791-E1B5-23FE-B448F21D3B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1">
            <a:extLst>
              <a:ext uri="{FF2B5EF4-FFF2-40B4-BE49-F238E27FC236}">
                <a16:creationId xmlns:a16="http://schemas.microsoft.com/office/drawing/2014/main" id="{8751F2F3-19FF-BBDF-ED47-837BB6A8448A}"/>
              </a:ext>
            </a:extLst>
          </p:cNvPr>
          <p:cNvSpPr>
            <a:spLocks noGrp="1" noChangeArrowheads="1"/>
          </p:cNvSpPr>
          <p:nvPr>
            <p:ph type="sldNum" sz="quarter" idx="12"/>
          </p:nvPr>
        </p:nvSpPr>
        <p:spPr>
          <a:ln/>
        </p:spPr>
        <p:txBody>
          <a:bodyPr/>
          <a:lstStyle>
            <a:lvl1pPr>
              <a:defRPr/>
            </a:lvl1pPr>
          </a:lstStyle>
          <a:p>
            <a:fld id="{C82027BC-96E3-4668-951C-912682C929E2}" type="slidenum">
              <a:rPr lang="en-US" altLang="en-US"/>
              <a:pPr/>
              <a:t>‹#›</a:t>
            </a:fld>
            <a:endParaRPr lang="en-US" altLang="en-US"/>
          </a:p>
        </p:txBody>
      </p:sp>
    </p:spTree>
    <p:extLst>
      <p:ext uri="{BB962C8B-B14F-4D97-AF65-F5344CB8AC3E}">
        <p14:creationId xmlns:p14="http://schemas.microsoft.com/office/powerpoint/2010/main" val="210752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a:extLst>
              <a:ext uri="{FF2B5EF4-FFF2-40B4-BE49-F238E27FC236}">
                <a16:creationId xmlns:a16="http://schemas.microsoft.com/office/drawing/2014/main" id="{932861E3-73FA-99CC-F745-872E50961E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0">
            <a:extLst>
              <a:ext uri="{FF2B5EF4-FFF2-40B4-BE49-F238E27FC236}">
                <a16:creationId xmlns:a16="http://schemas.microsoft.com/office/drawing/2014/main" id="{FFD39FFF-939F-709B-A270-9BB3DC9EB3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1">
            <a:extLst>
              <a:ext uri="{FF2B5EF4-FFF2-40B4-BE49-F238E27FC236}">
                <a16:creationId xmlns:a16="http://schemas.microsoft.com/office/drawing/2014/main" id="{4F912015-BCE4-7BE5-952B-0CF1286C78A2}"/>
              </a:ext>
            </a:extLst>
          </p:cNvPr>
          <p:cNvSpPr>
            <a:spLocks noGrp="1" noChangeArrowheads="1"/>
          </p:cNvSpPr>
          <p:nvPr>
            <p:ph type="sldNum" sz="quarter" idx="12"/>
          </p:nvPr>
        </p:nvSpPr>
        <p:spPr>
          <a:ln/>
        </p:spPr>
        <p:txBody>
          <a:bodyPr/>
          <a:lstStyle>
            <a:lvl1pPr>
              <a:defRPr/>
            </a:lvl1pPr>
          </a:lstStyle>
          <a:p>
            <a:fld id="{C0F6CA1D-F116-407A-9D66-FB71D38A0DD2}" type="slidenum">
              <a:rPr lang="en-US" altLang="en-US"/>
              <a:pPr/>
              <a:t>‹#›</a:t>
            </a:fld>
            <a:endParaRPr lang="en-US" altLang="en-US"/>
          </a:p>
        </p:txBody>
      </p:sp>
    </p:spTree>
    <p:extLst>
      <p:ext uri="{BB962C8B-B14F-4D97-AF65-F5344CB8AC3E}">
        <p14:creationId xmlns:p14="http://schemas.microsoft.com/office/powerpoint/2010/main" val="2815880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a:extLst>
              <a:ext uri="{FF2B5EF4-FFF2-40B4-BE49-F238E27FC236}">
                <a16:creationId xmlns:a16="http://schemas.microsoft.com/office/drawing/2014/main" id="{CD9644E3-E32D-AED4-576F-799C61A11D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40">
            <a:extLst>
              <a:ext uri="{FF2B5EF4-FFF2-40B4-BE49-F238E27FC236}">
                <a16:creationId xmlns:a16="http://schemas.microsoft.com/office/drawing/2014/main" id="{CA6B3CB4-1BC6-DBFD-D66F-652BF46CD6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1">
            <a:extLst>
              <a:ext uri="{FF2B5EF4-FFF2-40B4-BE49-F238E27FC236}">
                <a16:creationId xmlns:a16="http://schemas.microsoft.com/office/drawing/2014/main" id="{51111BBA-8120-422A-D1DD-F2471C3F1742}"/>
              </a:ext>
            </a:extLst>
          </p:cNvPr>
          <p:cNvSpPr>
            <a:spLocks noGrp="1" noChangeArrowheads="1"/>
          </p:cNvSpPr>
          <p:nvPr>
            <p:ph type="sldNum" sz="quarter" idx="12"/>
          </p:nvPr>
        </p:nvSpPr>
        <p:spPr>
          <a:ln/>
        </p:spPr>
        <p:txBody>
          <a:bodyPr/>
          <a:lstStyle>
            <a:lvl1pPr>
              <a:defRPr/>
            </a:lvl1pPr>
          </a:lstStyle>
          <a:p>
            <a:fld id="{CDF28057-A709-4396-8AAF-9B5F710CDF69}" type="slidenum">
              <a:rPr lang="en-US" altLang="en-US"/>
              <a:pPr/>
              <a:t>‹#›</a:t>
            </a:fld>
            <a:endParaRPr lang="en-US" altLang="en-US"/>
          </a:p>
        </p:txBody>
      </p:sp>
    </p:spTree>
    <p:extLst>
      <p:ext uri="{BB962C8B-B14F-4D97-AF65-F5344CB8AC3E}">
        <p14:creationId xmlns:p14="http://schemas.microsoft.com/office/powerpoint/2010/main" val="3660969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a:extLst>
              <a:ext uri="{FF2B5EF4-FFF2-40B4-BE49-F238E27FC236}">
                <a16:creationId xmlns:a16="http://schemas.microsoft.com/office/drawing/2014/main" id="{A739DD39-3776-91FB-455B-22C393C4EF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40">
            <a:extLst>
              <a:ext uri="{FF2B5EF4-FFF2-40B4-BE49-F238E27FC236}">
                <a16:creationId xmlns:a16="http://schemas.microsoft.com/office/drawing/2014/main" id="{D93227EF-8CBA-FB08-6205-5AE8072DB4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1">
            <a:extLst>
              <a:ext uri="{FF2B5EF4-FFF2-40B4-BE49-F238E27FC236}">
                <a16:creationId xmlns:a16="http://schemas.microsoft.com/office/drawing/2014/main" id="{5F384925-9B29-0167-DB0E-E1D975D29C1E}"/>
              </a:ext>
            </a:extLst>
          </p:cNvPr>
          <p:cNvSpPr>
            <a:spLocks noGrp="1" noChangeArrowheads="1"/>
          </p:cNvSpPr>
          <p:nvPr>
            <p:ph type="sldNum" sz="quarter" idx="12"/>
          </p:nvPr>
        </p:nvSpPr>
        <p:spPr>
          <a:ln/>
        </p:spPr>
        <p:txBody>
          <a:bodyPr/>
          <a:lstStyle>
            <a:lvl1pPr>
              <a:defRPr/>
            </a:lvl1pPr>
          </a:lstStyle>
          <a:p>
            <a:fld id="{77A1017E-7829-4189-AE11-AA878A118929}" type="slidenum">
              <a:rPr lang="en-US" altLang="en-US"/>
              <a:pPr/>
              <a:t>‹#›</a:t>
            </a:fld>
            <a:endParaRPr lang="en-US" altLang="en-US"/>
          </a:p>
        </p:txBody>
      </p:sp>
    </p:spTree>
    <p:extLst>
      <p:ext uri="{BB962C8B-B14F-4D97-AF65-F5344CB8AC3E}">
        <p14:creationId xmlns:p14="http://schemas.microsoft.com/office/powerpoint/2010/main" val="585333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1369BC4B-DECB-9B20-306B-9ACC0ED7D8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40">
            <a:extLst>
              <a:ext uri="{FF2B5EF4-FFF2-40B4-BE49-F238E27FC236}">
                <a16:creationId xmlns:a16="http://schemas.microsoft.com/office/drawing/2014/main" id="{B50555FE-E9EF-E250-2110-112F077578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1">
            <a:extLst>
              <a:ext uri="{FF2B5EF4-FFF2-40B4-BE49-F238E27FC236}">
                <a16:creationId xmlns:a16="http://schemas.microsoft.com/office/drawing/2014/main" id="{40AB2EB3-44DC-334B-4F55-EAB3580E13CC}"/>
              </a:ext>
            </a:extLst>
          </p:cNvPr>
          <p:cNvSpPr>
            <a:spLocks noGrp="1" noChangeArrowheads="1"/>
          </p:cNvSpPr>
          <p:nvPr>
            <p:ph type="sldNum" sz="quarter" idx="12"/>
          </p:nvPr>
        </p:nvSpPr>
        <p:spPr>
          <a:ln/>
        </p:spPr>
        <p:txBody>
          <a:bodyPr/>
          <a:lstStyle>
            <a:lvl1pPr>
              <a:defRPr/>
            </a:lvl1pPr>
          </a:lstStyle>
          <a:p>
            <a:fld id="{8CB5B4B7-893B-4D4E-9E02-C40834096ACF}" type="slidenum">
              <a:rPr lang="en-US" altLang="en-US"/>
              <a:pPr/>
              <a:t>‹#›</a:t>
            </a:fld>
            <a:endParaRPr lang="en-US" altLang="en-US"/>
          </a:p>
        </p:txBody>
      </p:sp>
    </p:spTree>
    <p:extLst>
      <p:ext uri="{BB962C8B-B14F-4D97-AF65-F5344CB8AC3E}">
        <p14:creationId xmlns:p14="http://schemas.microsoft.com/office/powerpoint/2010/main" val="92490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5BF657-47D7-2DE5-8CE3-F945793954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1CB7381-9D70-3FC1-02B9-AB685694FB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F15847-6A4A-C866-B44A-21EC038C14C1}"/>
              </a:ext>
            </a:extLst>
          </p:cNvPr>
          <p:cNvSpPr>
            <a:spLocks noGrp="1" noChangeArrowheads="1"/>
          </p:cNvSpPr>
          <p:nvPr>
            <p:ph type="sldNum" sz="quarter" idx="12"/>
          </p:nvPr>
        </p:nvSpPr>
        <p:spPr>
          <a:ln/>
        </p:spPr>
        <p:txBody>
          <a:bodyPr/>
          <a:lstStyle>
            <a:lvl1pPr>
              <a:defRPr/>
            </a:lvl1pPr>
          </a:lstStyle>
          <a:p>
            <a:fld id="{D470905D-6CD5-41E6-B7B5-46CF0BB38297}" type="slidenum">
              <a:rPr lang="en-US" altLang="en-US"/>
              <a:pPr/>
              <a:t>‹#›</a:t>
            </a:fld>
            <a:endParaRPr lang="en-US" altLang="en-US"/>
          </a:p>
        </p:txBody>
      </p:sp>
    </p:spTree>
    <p:extLst>
      <p:ext uri="{BB962C8B-B14F-4D97-AF65-F5344CB8AC3E}">
        <p14:creationId xmlns:p14="http://schemas.microsoft.com/office/powerpoint/2010/main" val="235380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39">
            <a:extLst>
              <a:ext uri="{FF2B5EF4-FFF2-40B4-BE49-F238E27FC236}">
                <a16:creationId xmlns:a16="http://schemas.microsoft.com/office/drawing/2014/main" id="{C92E0ED2-C5CA-41D2-02BA-C726E950F1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0">
            <a:extLst>
              <a:ext uri="{FF2B5EF4-FFF2-40B4-BE49-F238E27FC236}">
                <a16:creationId xmlns:a16="http://schemas.microsoft.com/office/drawing/2014/main" id="{6BEA1B7D-7910-736B-97C7-DAF2DD3D14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1">
            <a:extLst>
              <a:ext uri="{FF2B5EF4-FFF2-40B4-BE49-F238E27FC236}">
                <a16:creationId xmlns:a16="http://schemas.microsoft.com/office/drawing/2014/main" id="{4E7C8451-D388-7AAA-63AB-D34A8FB932A5}"/>
              </a:ext>
            </a:extLst>
          </p:cNvPr>
          <p:cNvSpPr>
            <a:spLocks noGrp="1" noChangeArrowheads="1"/>
          </p:cNvSpPr>
          <p:nvPr>
            <p:ph type="sldNum" sz="quarter" idx="12"/>
          </p:nvPr>
        </p:nvSpPr>
        <p:spPr>
          <a:ln/>
        </p:spPr>
        <p:txBody>
          <a:bodyPr/>
          <a:lstStyle>
            <a:lvl1pPr>
              <a:defRPr/>
            </a:lvl1pPr>
          </a:lstStyle>
          <a:p>
            <a:fld id="{27CD6BA3-10A6-4D6A-BF5C-FEA20943BBB3}" type="slidenum">
              <a:rPr lang="en-US" altLang="en-US"/>
              <a:pPr/>
              <a:t>‹#›</a:t>
            </a:fld>
            <a:endParaRPr lang="en-US" altLang="en-US"/>
          </a:p>
        </p:txBody>
      </p:sp>
    </p:spTree>
    <p:extLst>
      <p:ext uri="{BB962C8B-B14F-4D97-AF65-F5344CB8AC3E}">
        <p14:creationId xmlns:p14="http://schemas.microsoft.com/office/powerpoint/2010/main" val="3087834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39">
            <a:extLst>
              <a:ext uri="{FF2B5EF4-FFF2-40B4-BE49-F238E27FC236}">
                <a16:creationId xmlns:a16="http://schemas.microsoft.com/office/drawing/2014/main" id="{932FBEA9-FCE3-6BEE-D60B-313F634BBE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0">
            <a:extLst>
              <a:ext uri="{FF2B5EF4-FFF2-40B4-BE49-F238E27FC236}">
                <a16:creationId xmlns:a16="http://schemas.microsoft.com/office/drawing/2014/main" id="{702F2A40-677C-D50F-5A9A-1E7E6AA949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1">
            <a:extLst>
              <a:ext uri="{FF2B5EF4-FFF2-40B4-BE49-F238E27FC236}">
                <a16:creationId xmlns:a16="http://schemas.microsoft.com/office/drawing/2014/main" id="{D34C4127-038C-6EE3-8008-970F85B0C5F7}"/>
              </a:ext>
            </a:extLst>
          </p:cNvPr>
          <p:cNvSpPr>
            <a:spLocks noGrp="1" noChangeArrowheads="1"/>
          </p:cNvSpPr>
          <p:nvPr>
            <p:ph type="sldNum" sz="quarter" idx="12"/>
          </p:nvPr>
        </p:nvSpPr>
        <p:spPr>
          <a:ln/>
        </p:spPr>
        <p:txBody>
          <a:bodyPr/>
          <a:lstStyle>
            <a:lvl1pPr>
              <a:defRPr/>
            </a:lvl1pPr>
          </a:lstStyle>
          <a:p>
            <a:fld id="{AFD1C9A3-A7CC-4EE4-A4FA-408972C9EB0D}" type="slidenum">
              <a:rPr lang="en-US" altLang="en-US"/>
              <a:pPr/>
              <a:t>‹#›</a:t>
            </a:fld>
            <a:endParaRPr lang="en-US" altLang="en-US"/>
          </a:p>
        </p:txBody>
      </p:sp>
    </p:spTree>
    <p:extLst>
      <p:ext uri="{BB962C8B-B14F-4D97-AF65-F5344CB8AC3E}">
        <p14:creationId xmlns:p14="http://schemas.microsoft.com/office/powerpoint/2010/main" val="1983134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98DF5E86-F8D1-2EBF-E70E-C73B5C0D98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0">
            <a:extLst>
              <a:ext uri="{FF2B5EF4-FFF2-40B4-BE49-F238E27FC236}">
                <a16:creationId xmlns:a16="http://schemas.microsoft.com/office/drawing/2014/main" id="{7F78F954-A700-B17C-5123-F79F4FA4E9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1">
            <a:extLst>
              <a:ext uri="{FF2B5EF4-FFF2-40B4-BE49-F238E27FC236}">
                <a16:creationId xmlns:a16="http://schemas.microsoft.com/office/drawing/2014/main" id="{19E0B180-3538-C8CA-371D-E1ACDE8D8D82}"/>
              </a:ext>
            </a:extLst>
          </p:cNvPr>
          <p:cNvSpPr>
            <a:spLocks noGrp="1" noChangeArrowheads="1"/>
          </p:cNvSpPr>
          <p:nvPr>
            <p:ph type="sldNum" sz="quarter" idx="12"/>
          </p:nvPr>
        </p:nvSpPr>
        <p:spPr>
          <a:ln/>
        </p:spPr>
        <p:txBody>
          <a:bodyPr/>
          <a:lstStyle>
            <a:lvl1pPr>
              <a:defRPr/>
            </a:lvl1pPr>
          </a:lstStyle>
          <a:p>
            <a:fld id="{6CB45676-5BC6-423C-B223-659CAD6D8D29}" type="slidenum">
              <a:rPr lang="en-US" altLang="en-US"/>
              <a:pPr/>
              <a:t>‹#›</a:t>
            </a:fld>
            <a:endParaRPr lang="en-US" altLang="en-US"/>
          </a:p>
        </p:txBody>
      </p:sp>
    </p:spTree>
    <p:extLst>
      <p:ext uri="{BB962C8B-B14F-4D97-AF65-F5344CB8AC3E}">
        <p14:creationId xmlns:p14="http://schemas.microsoft.com/office/powerpoint/2010/main" val="1389941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F49B40FC-57C4-D327-7CE5-D4543F0BA7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0">
            <a:extLst>
              <a:ext uri="{FF2B5EF4-FFF2-40B4-BE49-F238E27FC236}">
                <a16:creationId xmlns:a16="http://schemas.microsoft.com/office/drawing/2014/main" id="{235E8B6C-0032-932B-890F-3C42B5F337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1">
            <a:extLst>
              <a:ext uri="{FF2B5EF4-FFF2-40B4-BE49-F238E27FC236}">
                <a16:creationId xmlns:a16="http://schemas.microsoft.com/office/drawing/2014/main" id="{BB8D231B-8E8D-F7A2-A54F-9F55FFC1E318}"/>
              </a:ext>
            </a:extLst>
          </p:cNvPr>
          <p:cNvSpPr>
            <a:spLocks noGrp="1" noChangeArrowheads="1"/>
          </p:cNvSpPr>
          <p:nvPr>
            <p:ph type="sldNum" sz="quarter" idx="12"/>
          </p:nvPr>
        </p:nvSpPr>
        <p:spPr>
          <a:ln/>
        </p:spPr>
        <p:txBody>
          <a:bodyPr/>
          <a:lstStyle>
            <a:lvl1pPr>
              <a:defRPr/>
            </a:lvl1pPr>
          </a:lstStyle>
          <a:p>
            <a:fld id="{ABEED0F8-FE97-4B87-919F-7B3E33C0A351}" type="slidenum">
              <a:rPr lang="en-US" altLang="en-US"/>
              <a:pPr/>
              <a:t>‹#›</a:t>
            </a:fld>
            <a:endParaRPr lang="en-US" altLang="en-US"/>
          </a:p>
        </p:txBody>
      </p:sp>
    </p:spTree>
    <p:extLst>
      <p:ext uri="{BB962C8B-B14F-4D97-AF65-F5344CB8AC3E}">
        <p14:creationId xmlns:p14="http://schemas.microsoft.com/office/powerpoint/2010/main" val="2135874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6438C5A-3E63-5D1B-091E-23DAA491371E}"/>
              </a:ext>
            </a:extLst>
          </p:cNvPr>
          <p:cNvGrpSpPr>
            <a:grpSpLocks/>
          </p:cNvGrpSpPr>
          <p:nvPr/>
        </p:nvGrpSpPr>
        <p:grpSpPr bwMode="auto">
          <a:xfrm>
            <a:off x="0" y="0"/>
            <a:ext cx="9148763" cy="6851650"/>
            <a:chOff x="1" y="0"/>
            <a:chExt cx="5763" cy="4316"/>
          </a:xfrm>
        </p:grpSpPr>
        <p:sp>
          <p:nvSpPr>
            <p:cNvPr id="3" name="Freeform 3">
              <a:extLst>
                <a:ext uri="{FF2B5EF4-FFF2-40B4-BE49-F238E27FC236}">
                  <a16:creationId xmlns:a16="http://schemas.microsoft.com/office/drawing/2014/main" id="{C35092CD-86A2-8470-3E81-0867B29877CD}"/>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 name="Freeform 4">
              <a:extLst>
                <a:ext uri="{FF2B5EF4-FFF2-40B4-BE49-F238E27FC236}">
                  <a16:creationId xmlns:a16="http://schemas.microsoft.com/office/drawing/2014/main" id="{98D2903C-823C-763C-D03B-CBEE979573D7}"/>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 name="Freeform 5">
              <a:extLst>
                <a:ext uri="{FF2B5EF4-FFF2-40B4-BE49-F238E27FC236}">
                  <a16:creationId xmlns:a16="http://schemas.microsoft.com/office/drawing/2014/main" id="{76123E63-1E6E-70FA-EFD7-24096C839817}"/>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6" name="Group 6">
              <a:extLst>
                <a:ext uri="{FF2B5EF4-FFF2-40B4-BE49-F238E27FC236}">
                  <a16:creationId xmlns:a16="http://schemas.microsoft.com/office/drawing/2014/main" id="{26DFD2B9-522B-FDD3-1C3B-03E3AA8B741C}"/>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41378D15-7462-F0D9-7B3A-A2DDA241C78C}"/>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7" name="Freeform 8">
                <a:extLst>
                  <a:ext uri="{FF2B5EF4-FFF2-40B4-BE49-F238E27FC236}">
                    <a16:creationId xmlns:a16="http://schemas.microsoft.com/office/drawing/2014/main" id="{B76AA360-43A7-36AB-1897-86BC0A22FAF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8" name="Freeform 9">
                <a:extLst>
                  <a:ext uri="{FF2B5EF4-FFF2-40B4-BE49-F238E27FC236}">
                    <a16:creationId xmlns:a16="http://schemas.microsoft.com/office/drawing/2014/main" id="{15F5C02D-E057-7637-B061-56565FA39471}"/>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9" name="Freeform 10">
                <a:extLst>
                  <a:ext uri="{FF2B5EF4-FFF2-40B4-BE49-F238E27FC236}">
                    <a16:creationId xmlns:a16="http://schemas.microsoft.com/office/drawing/2014/main" id="{D8F5F6EF-93C4-23CC-1A49-2DB49AE9BE1B}"/>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0" name="Freeform 11">
                <a:extLst>
                  <a:ext uri="{FF2B5EF4-FFF2-40B4-BE49-F238E27FC236}">
                    <a16:creationId xmlns:a16="http://schemas.microsoft.com/office/drawing/2014/main" id="{96915004-247D-A5E2-6905-44B8F5EF5056}"/>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1" name="Freeform 12">
                <a:extLst>
                  <a:ext uri="{FF2B5EF4-FFF2-40B4-BE49-F238E27FC236}">
                    <a16:creationId xmlns:a16="http://schemas.microsoft.com/office/drawing/2014/main" id="{92F47CC5-9320-9312-A367-4F9A361099EB}"/>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2" name="Freeform 13">
                <a:extLst>
                  <a:ext uri="{FF2B5EF4-FFF2-40B4-BE49-F238E27FC236}">
                    <a16:creationId xmlns:a16="http://schemas.microsoft.com/office/drawing/2014/main" id="{AB092E85-1E62-9559-E4D4-47E9CDC67330}"/>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3" name="Freeform 14">
                <a:extLst>
                  <a:ext uri="{FF2B5EF4-FFF2-40B4-BE49-F238E27FC236}">
                    <a16:creationId xmlns:a16="http://schemas.microsoft.com/office/drawing/2014/main" id="{5CF18333-DA4A-47A9-FDDC-581C0E79763A}"/>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4" name="Freeform 15">
                <a:extLst>
                  <a:ext uri="{FF2B5EF4-FFF2-40B4-BE49-F238E27FC236}">
                    <a16:creationId xmlns:a16="http://schemas.microsoft.com/office/drawing/2014/main" id="{E58E4A32-8BB9-8257-21E8-3301421DC315}"/>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5" name="Freeform 16">
                <a:extLst>
                  <a:ext uri="{FF2B5EF4-FFF2-40B4-BE49-F238E27FC236}">
                    <a16:creationId xmlns:a16="http://schemas.microsoft.com/office/drawing/2014/main" id="{D94904C6-6CFE-07C5-10F3-BD294BB53192}"/>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6" name="Freeform 17">
                <a:extLst>
                  <a:ext uri="{FF2B5EF4-FFF2-40B4-BE49-F238E27FC236}">
                    <a16:creationId xmlns:a16="http://schemas.microsoft.com/office/drawing/2014/main" id="{55452BF6-BA48-2310-E077-5088140AF711}"/>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7" name="Freeform 18">
                <a:extLst>
                  <a:ext uri="{FF2B5EF4-FFF2-40B4-BE49-F238E27FC236}">
                    <a16:creationId xmlns:a16="http://schemas.microsoft.com/office/drawing/2014/main" id="{785BD336-69E8-4FC6-34F5-658AD9B65388}"/>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8" name="Freeform 19">
                <a:extLst>
                  <a:ext uri="{FF2B5EF4-FFF2-40B4-BE49-F238E27FC236}">
                    <a16:creationId xmlns:a16="http://schemas.microsoft.com/office/drawing/2014/main" id="{14AD0F4D-8C95-7370-4F21-96B9683BB261}"/>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7" name="Freeform 20">
              <a:extLst>
                <a:ext uri="{FF2B5EF4-FFF2-40B4-BE49-F238E27FC236}">
                  <a16:creationId xmlns:a16="http://schemas.microsoft.com/office/drawing/2014/main" id="{125F21C0-BBF7-3C42-02FB-604F2137629B}"/>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8" name="Freeform 21">
              <a:extLst>
                <a:ext uri="{FF2B5EF4-FFF2-40B4-BE49-F238E27FC236}">
                  <a16:creationId xmlns:a16="http://schemas.microsoft.com/office/drawing/2014/main" id="{E14ED84C-7B70-640E-72A1-FC90175B9B5C}"/>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9" name="Freeform 22">
              <a:extLst>
                <a:ext uri="{FF2B5EF4-FFF2-40B4-BE49-F238E27FC236}">
                  <a16:creationId xmlns:a16="http://schemas.microsoft.com/office/drawing/2014/main" id="{B4917290-6427-D34A-7C98-B4C4562B71A4}"/>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 name="Freeform 23">
              <a:extLst>
                <a:ext uri="{FF2B5EF4-FFF2-40B4-BE49-F238E27FC236}">
                  <a16:creationId xmlns:a16="http://schemas.microsoft.com/office/drawing/2014/main" id="{3084F3E1-930C-A9DB-33B8-16433C58B59E}"/>
                </a:ext>
              </a:extLst>
            </p:cNvPr>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E8F35481-6928-F653-C411-B4DF15C64BDE}"/>
                </a:ext>
              </a:extLst>
            </p:cNvPr>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234ABE47-62B0-730B-495A-F5441E04ADE6}"/>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3" name="Freeform 26">
              <a:extLst>
                <a:ext uri="{FF2B5EF4-FFF2-40B4-BE49-F238E27FC236}">
                  <a16:creationId xmlns:a16="http://schemas.microsoft.com/office/drawing/2014/main" id="{A025AEAD-E3BE-01A1-125F-4534593134CB}"/>
                </a:ext>
              </a:extLst>
            </p:cNvPr>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B37E0C40-7EF3-ECD6-DFB4-106EED210DF8}"/>
                </a:ext>
              </a:extLst>
            </p:cNvPr>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4FD35798-38DF-31A0-4A82-089DFF765007}"/>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9">
              <a:extLst>
                <a:ext uri="{FF2B5EF4-FFF2-40B4-BE49-F238E27FC236}">
                  <a16:creationId xmlns:a16="http://schemas.microsoft.com/office/drawing/2014/main" id="{CA1A2D08-37C8-885A-322A-9362164BFC8D}"/>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0">
              <a:extLst>
                <a:ext uri="{FF2B5EF4-FFF2-40B4-BE49-F238E27FC236}">
                  <a16:creationId xmlns:a16="http://schemas.microsoft.com/office/drawing/2014/main" id="{241C31CD-D771-F0CD-85C6-75CD5C8ABA39}"/>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 name="Group 31">
              <a:extLst>
                <a:ext uri="{FF2B5EF4-FFF2-40B4-BE49-F238E27FC236}">
                  <a16:creationId xmlns:a16="http://schemas.microsoft.com/office/drawing/2014/main" id="{6E9B470C-045D-25B8-0954-2A32844296CC}"/>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A1FA8AA1-DF34-2465-97B2-CFE4DE17C358}"/>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3">
                <a:extLst>
                  <a:ext uri="{FF2B5EF4-FFF2-40B4-BE49-F238E27FC236}">
                    <a16:creationId xmlns:a16="http://schemas.microsoft.com/office/drawing/2014/main" id="{15A9E114-6164-0587-7C51-3C03F5A325A8}"/>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4">
                <a:extLst>
                  <a:ext uri="{FF2B5EF4-FFF2-40B4-BE49-F238E27FC236}">
                    <a16:creationId xmlns:a16="http://schemas.microsoft.com/office/drawing/2014/main" id="{A6473F69-27CD-C381-3CB6-11A79A54BBC0}"/>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5">
                <a:extLst>
                  <a:ext uri="{FF2B5EF4-FFF2-40B4-BE49-F238E27FC236}">
                    <a16:creationId xmlns:a16="http://schemas.microsoft.com/office/drawing/2014/main" id="{DD3A1956-5041-4BD9-F8F7-5FE214A2DE53}"/>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6">
                <a:extLst>
                  <a:ext uri="{FF2B5EF4-FFF2-40B4-BE49-F238E27FC236}">
                    <a16:creationId xmlns:a16="http://schemas.microsoft.com/office/drawing/2014/main" id="{9B4ADA8D-EFA6-570F-75CF-9D335B6142B0}"/>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Line 37">
              <a:extLst>
                <a:ext uri="{FF2B5EF4-FFF2-40B4-BE49-F238E27FC236}">
                  <a16:creationId xmlns:a16="http://schemas.microsoft.com/office/drawing/2014/main" id="{B5E64FC7-0280-7F1D-E1B3-1A8D102A5EB3}"/>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8">
              <a:extLst>
                <a:ext uri="{FF2B5EF4-FFF2-40B4-BE49-F238E27FC236}">
                  <a16:creationId xmlns:a16="http://schemas.microsoft.com/office/drawing/2014/main" id="{1853F68E-3EE6-1F12-6153-447076CA853E}"/>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1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7991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39" name="Rectangle 41">
            <a:extLst>
              <a:ext uri="{FF2B5EF4-FFF2-40B4-BE49-F238E27FC236}">
                <a16:creationId xmlns:a16="http://schemas.microsoft.com/office/drawing/2014/main" id="{B6CBAEB2-90B9-6664-5927-A59715D9EF07}"/>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0" name="Rectangle 42">
            <a:extLst>
              <a:ext uri="{FF2B5EF4-FFF2-40B4-BE49-F238E27FC236}">
                <a16:creationId xmlns:a16="http://schemas.microsoft.com/office/drawing/2014/main" id="{0DA8123B-F1CA-6F1F-9395-A4110E7CD98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1" name="Rectangle 43">
            <a:extLst>
              <a:ext uri="{FF2B5EF4-FFF2-40B4-BE49-F238E27FC236}">
                <a16:creationId xmlns:a16="http://schemas.microsoft.com/office/drawing/2014/main" id="{7FB6FE41-A91D-C4D7-33B1-713438671E9E}"/>
              </a:ext>
            </a:extLst>
          </p:cNvPr>
          <p:cNvSpPr>
            <a:spLocks noGrp="1" noChangeArrowheads="1"/>
          </p:cNvSpPr>
          <p:nvPr>
            <p:ph type="sldNum" sz="quarter" idx="12"/>
          </p:nvPr>
        </p:nvSpPr>
        <p:spPr/>
        <p:txBody>
          <a:bodyPr/>
          <a:lstStyle>
            <a:lvl1pPr>
              <a:defRPr/>
            </a:lvl1pPr>
          </a:lstStyle>
          <a:p>
            <a:fld id="{572B2B7A-E0B7-4E3B-B6E6-D85CC4501746}" type="slidenum">
              <a:rPr lang="en-US" altLang="en-US"/>
              <a:pPr/>
              <a:t>‹#›</a:t>
            </a:fld>
            <a:endParaRPr lang="en-US" altLang="en-US"/>
          </a:p>
        </p:txBody>
      </p:sp>
    </p:spTree>
    <p:extLst>
      <p:ext uri="{BB962C8B-B14F-4D97-AF65-F5344CB8AC3E}">
        <p14:creationId xmlns:p14="http://schemas.microsoft.com/office/powerpoint/2010/main" val="3753387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C8CA1B78-0E63-66BF-5967-B25C31ED50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25145149-D9B4-ED5C-256C-5D610D241F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19D28D53-82D2-C560-56C9-4F12666CE44B}"/>
              </a:ext>
            </a:extLst>
          </p:cNvPr>
          <p:cNvSpPr>
            <a:spLocks noGrp="1" noChangeArrowheads="1"/>
          </p:cNvSpPr>
          <p:nvPr>
            <p:ph type="sldNum" sz="quarter" idx="12"/>
          </p:nvPr>
        </p:nvSpPr>
        <p:spPr>
          <a:ln/>
        </p:spPr>
        <p:txBody>
          <a:bodyPr/>
          <a:lstStyle>
            <a:lvl1pPr>
              <a:defRPr/>
            </a:lvl1pPr>
          </a:lstStyle>
          <a:p>
            <a:fld id="{71B8F659-7C0A-402B-A14F-1B366E9FBCE5}" type="slidenum">
              <a:rPr lang="en-US" altLang="en-US"/>
              <a:pPr/>
              <a:t>‹#›</a:t>
            </a:fld>
            <a:endParaRPr lang="en-US" altLang="en-US"/>
          </a:p>
        </p:txBody>
      </p:sp>
    </p:spTree>
    <p:extLst>
      <p:ext uri="{BB962C8B-B14F-4D97-AF65-F5344CB8AC3E}">
        <p14:creationId xmlns:p14="http://schemas.microsoft.com/office/powerpoint/2010/main" val="2698467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0">
            <a:extLst>
              <a:ext uri="{FF2B5EF4-FFF2-40B4-BE49-F238E27FC236}">
                <a16:creationId xmlns:a16="http://schemas.microsoft.com/office/drawing/2014/main" id="{0645885C-B86E-BAC1-8CB9-15ED5203BD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6A77884A-64A8-5077-5CE4-EE322F9178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AF88035B-3F23-5957-1653-79D35C77DC71}"/>
              </a:ext>
            </a:extLst>
          </p:cNvPr>
          <p:cNvSpPr>
            <a:spLocks noGrp="1" noChangeArrowheads="1"/>
          </p:cNvSpPr>
          <p:nvPr>
            <p:ph type="sldNum" sz="quarter" idx="12"/>
          </p:nvPr>
        </p:nvSpPr>
        <p:spPr>
          <a:ln/>
        </p:spPr>
        <p:txBody>
          <a:bodyPr/>
          <a:lstStyle>
            <a:lvl1pPr>
              <a:defRPr/>
            </a:lvl1pPr>
          </a:lstStyle>
          <a:p>
            <a:fld id="{80FB7FA5-EC67-4888-82EF-49D1654C4AFE}" type="slidenum">
              <a:rPr lang="en-US" altLang="en-US"/>
              <a:pPr/>
              <a:t>‹#›</a:t>
            </a:fld>
            <a:endParaRPr lang="en-US" altLang="en-US"/>
          </a:p>
        </p:txBody>
      </p:sp>
    </p:spTree>
    <p:extLst>
      <p:ext uri="{BB962C8B-B14F-4D97-AF65-F5344CB8AC3E}">
        <p14:creationId xmlns:p14="http://schemas.microsoft.com/office/powerpoint/2010/main" val="4065959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1FAAD222-675A-7605-4FC1-0EE487DB95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D340B896-10BF-A152-2B46-40B9906882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6B3BD437-7CEE-0FDE-EDCB-C73FC179F3FB}"/>
              </a:ext>
            </a:extLst>
          </p:cNvPr>
          <p:cNvSpPr>
            <a:spLocks noGrp="1" noChangeArrowheads="1"/>
          </p:cNvSpPr>
          <p:nvPr>
            <p:ph type="sldNum" sz="quarter" idx="12"/>
          </p:nvPr>
        </p:nvSpPr>
        <p:spPr>
          <a:ln/>
        </p:spPr>
        <p:txBody>
          <a:bodyPr/>
          <a:lstStyle>
            <a:lvl1pPr>
              <a:defRPr/>
            </a:lvl1pPr>
          </a:lstStyle>
          <a:p>
            <a:fld id="{C73C5BEB-AB27-4FEF-8572-A00E7FCAEB6C}" type="slidenum">
              <a:rPr lang="en-US" altLang="en-US"/>
              <a:pPr/>
              <a:t>‹#›</a:t>
            </a:fld>
            <a:endParaRPr lang="en-US" altLang="en-US"/>
          </a:p>
        </p:txBody>
      </p:sp>
    </p:spTree>
    <p:extLst>
      <p:ext uri="{BB962C8B-B14F-4D97-AF65-F5344CB8AC3E}">
        <p14:creationId xmlns:p14="http://schemas.microsoft.com/office/powerpoint/2010/main" val="1942014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096474DA-1BC5-6F19-BE7D-959295C88E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1">
            <a:extLst>
              <a:ext uri="{FF2B5EF4-FFF2-40B4-BE49-F238E27FC236}">
                <a16:creationId xmlns:a16="http://schemas.microsoft.com/office/drawing/2014/main" id="{0954B214-354C-04C9-4D8C-C36631315C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a:extLst>
              <a:ext uri="{FF2B5EF4-FFF2-40B4-BE49-F238E27FC236}">
                <a16:creationId xmlns:a16="http://schemas.microsoft.com/office/drawing/2014/main" id="{80C53430-21E8-3F8F-2DC8-B61D9EF140C2}"/>
              </a:ext>
            </a:extLst>
          </p:cNvPr>
          <p:cNvSpPr>
            <a:spLocks noGrp="1" noChangeArrowheads="1"/>
          </p:cNvSpPr>
          <p:nvPr>
            <p:ph type="sldNum" sz="quarter" idx="12"/>
          </p:nvPr>
        </p:nvSpPr>
        <p:spPr>
          <a:ln/>
        </p:spPr>
        <p:txBody>
          <a:bodyPr/>
          <a:lstStyle>
            <a:lvl1pPr>
              <a:defRPr/>
            </a:lvl1pPr>
          </a:lstStyle>
          <a:p>
            <a:fld id="{0414640D-DA21-4C55-94AD-0EA1EF782194}" type="slidenum">
              <a:rPr lang="en-US" altLang="en-US"/>
              <a:pPr/>
              <a:t>‹#›</a:t>
            </a:fld>
            <a:endParaRPr lang="en-US" altLang="en-US"/>
          </a:p>
        </p:txBody>
      </p:sp>
    </p:spTree>
    <p:extLst>
      <p:ext uri="{BB962C8B-B14F-4D97-AF65-F5344CB8AC3E}">
        <p14:creationId xmlns:p14="http://schemas.microsoft.com/office/powerpoint/2010/main" val="3207699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A874450C-744E-E561-DAD9-321249F5CF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id="{9A12D8E0-A2E2-17F3-9ADD-BBDD2B10D4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AFE62A31-5D47-D1E8-BFFC-E080E1CEBB46}"/>
              </a:ext>
            </a:extLst>
          </p:cNvPr>
          <p:cNvSpPr>
            <a:spLocks noGrp="1" noChangeArrowheads="1"/>
          </p:cNvSpPr>
          <p:nvPr>
            <p:ph type="sldNum" sz="quarter" idx="12"/>
          </p:nvPr>
        </p:nvSpPr>
        <p:spPr>
          <a:ln/>
        </p:spPr>
        <p:txBody>
          <a:bodyPr/>
          <a:lstStyle>
            <a:lvl1pPr>
              <a:defRPr/>
            </a:lvl1pPr>
          </a:lstStyle>
          <a:p>
            <a:fld id="{5D9DC5A0-D1E5-4EA9-B11F-366FAF1137D6}" type="slidenum">
              <a:rPr lang="en-US" altLang="en-US"/>
              <a:pPr/>
              <a:t>‹#›</a:t>
            </a:fld>
            <a:endParaRPr lang="en-US" altLang="en-US"/>
          </a:p>
        </p:txBody>
      </p:sp>
    </p:spTree>
    <p:extLst>
      <p:ext uri="{BB962C8B-B14F-4D97-AF65-F5344CB8AC3E}">
        <p14:creationId xmlns:p14="http://schemas.microsoft.com/office/powerpoint/2010/main" val="81966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B86331E-EE61-C5DA-3BDE-AD9508571E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E03EDDD-36BA-CA60-3456-5BDC59CE82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78E8D52-9231-80A7-DD1C-CA0C0E35DEBF}"/>
              </a:ext>
            </a:extLst>
          </p:cNvPr>
          <p:cNvSpPr>
            <a:spLocks noGrp="1" noChangeArrowheads="1"/>
          </p:cNvSpPr>
          <p:nvPr>
            <p:ph type="sldNum" sz="quarter" idx="12"/>
          </p:nvPr>
        </p:nvSpPr>
        <p:spPr>
          <a:ln/>
        </p:spPr>
        <p:txBody>
          <a:bodyPr/>
          <a:lstStyle>
            <a:lvl1pPr>
              <a:defRPr/>
            </a:lvl1pPr>
          </a:lstStyle>
          <a:p>
            <a:fld id="{AD322B70-4255-46AD-88E8-A587AFD00403}" type="slidenum">
              <a:rPr lang="en-US" altLang="en-US"/>
              <a:pPr/>
              <a:t>‹#›</a:t>
            </a:fld>
            <a:endParaRPr lang="en-US" altLang="en-US"/>
          </a:p>
        </p:txBody>
      </p:sp>
    </p:spTree>
    <p:extLst>
      <p:ext uri="{BB962C8B-B14F-4D97-AF65-F5344CB8AC3E}">
        <p14:creationId xmlns:p14="http://schemas.microsoft.com/office/powerpoint/2010/main" val="1929396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A8D9FF97-EE67-10F8-BF39-2DBD3FA2B9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1">
            <a:extLst>
              <a:ext uri="{FF2B5EF4-FFF2-40B4-BE49-F238E27FC236}">
                <a16:creationId xmlns:a16="http://schemas.microsoft.com/office/drawing/2014/main" id="{0EB23552-55C9-20F0-CA01-9E0B7B0247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a:extLst>
              <a:ext uri="{FF2B5EF4-FFF2-40B4-BE49-F238E27FC236}">
                <a16:creationId xmlns:a16="http://schemas.microsoft.com/office/drawing/2014/main" id="{67A57B0D-2790-F552-43DF-85372ED6198E}"/>
              </a:ext>
            </a:extLst>
          </p:cNvPr>
          <p:cNvSpPr>
            <a:spLocks noGrp="1" noChangeArrowheads="1"/>
          </p:cNvSpPr>
          <p:nvPr>
            <p:ph type="sldNum" sz="quarter" idx="12"/>
          </p:nvPr>
        </p:nvSpPr>
        <p:spPr>
          <a:ln/>
        </p:spPr>
        <p:txBody>
          <a:bodyPr/>
          <a:lstStyle>
            <a:lvl1pPr>
              <a:defRPr/>
            </a:lvl1pPr>
          </a:lstStyle>
          <a:p>
            <a:fld id="{D3933EDA-FE7E-4A8C-9774-78EA0A9320CD}" type="slidenum">
              <a:rPr lang="en-US" altLang="en-US"/>
              <a:pPr/>
              <a:t>‹#›</a:t>
            </a:fld>
            <a:endParaRPr lang="en-US" altLang="en-US"/>
          </a:p>
        </p:txBody>
      </p:sp>
    </p:spTree>
    <p:extLst>
      <p:ext uri="{BB962C8B-B14F-4D97-AF65-F5344CB8AC3E}">
        <p14:creationId xmlns:p14="http://schemas.microsoft.com/office/powerpoint/2010/main" val="2658005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0">
            <a:extLst>
              <a:ext uri="{FF2B5EF4-FFF2-40B4-BE49-F238E27FC236}">
                <a16:creationId xmlns:a16="http://schemas.microsoft.com/office/drawing/2014/main" id="{F75C51B1-50F2-965A-A7AA-39590CAAF2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687D1C66-84AC-9A75-283E-EFCFAAC57E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3534ED22-5D2E-D6A9-7775-223195E401CB}"/>
              </a:ext>
            </a:extLst>
          </p:cNvPr>
          <p:cNvSpPr>
            <a:spLocks noGrp="1" noChangeArrowheads="1"/>
          </p:cNvSpPr>
          <p:nvPr>
            <p:ph type="sldNum" sz="quarter" idx="12"/>
          </p:nvPr>
        </p:nvSpPr>
        <p:spPr>
          <a:ln/>
        </p:spPr>
        <p:txBody>
          <a:bodyPr/>
          <a:lstStyle>
            <a:lvl1pPr>
              <a:defRPr/>
            </a:lvl1pPr>
          </a:lstStyle>
          <a:p>
            <a:fld id="{0D5D2D91-B606-4CA1-8A83-2A236170200E}" type="slidenum">
              <a:rPr lang="en-US" altLang="en-US"/>
              <a:pPr/>
              <a:t>‹#›</a:t>
            </a:fld>
            <a:endParaRPr lang="en-US" altLang="en-US"/>
          </a:p>
        </p:txBody>
      </p:sp>
    </p:spTree>
    <p:extLst>
      <p:ext uri="{BB962C8B-B14F-4D97-AF65-F5344CB8AC3E}">
        <p14:creationId xmlns:p14="http://schemas.microsoft.com/office/powerpoint/2010/main" val="3332919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0">
            <a:extLst>
              <a:ext uri="{FF2B5EF4-FFF2-40B4-BE49-F238E27FC236}">
                <a16:creationId xmlns:a16="http://schemas.microsoft.com/office/drawing/2014/main" id="{4F9C4708-93DA-3379-5E73-FFBF2EEFB35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22D15347-9ECA-5AEA-693C-4615F66AE2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6D133A77-A752-BADD-F869-E27FEC113652}"/>
              </a:ext>
            </a:extLst>
          </p:cNvPr>
          <p:cNvSpPr>
            <a:spLocks noGrp="1" noChangeArrowheads="1"/>
          </p:cNvSpPr>
          <p:nvPr>
            <p:ph type="sldNum" sz="quarter" idx="12"/>
          </p:nvPr>
        </p:nvSpPr>
        <p:spPr>
          <a:ln/>
        </p:spPr>
        <p:txBody>
          <a:bodyPr/>
          <a:lstStyle>
            <a:lvl1pPr>
              <a:defRPr/>
            </a:lvl1pPr>
          </a:lstStyle>
          <a:p>
            <a:fld id="{D7D29DE3-A9AA-46E8-999A-2F72CA18D03B}" type="slidenum">
              <a:rPr lang="en-US" altLang="en-US"/>
              <a:pPr/>
              <a:t>‹#›</a:t>
            </a:fld>
            <a:endParaRPr lang="en-US" altLang="en-US"/>
          </a:p>
        </p:txBody>
      </p:sp>
    </p:spTree>
    <p:extLst>
      <p:ext uri="{BB962C8B-B14F-4D97-AF65-F5344CB8AC3E}">
        <p14:creationId xmlns:p14="http://schemas.microsoft.com/office/powerpoint/2010/main" val="3704076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C35B2A18-78C6-05DE-5289-E1EAFD6115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D3A1E564-6FCF-8A5F-2621-E9BCFB892B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A59A08B3-09D0-DDA8-6E59-485A15A7F2C5}"/>
              </a:ext>
            </a:extLst>
          </p:cNvPr>
          <p:cNvSpPr>
            <a:spLocks noGrp="1" noChangeArrowheads="1"/>
          </p:cNvSpPr>
          <p:nvPr>
            <p:ph type="sldNum" sz="quarter" idx="12"/>
          </p:nvPr>
        </p:nvSpPr>
        <p:spPr>
          <a:ln/>
        </p:spPr>
        <p:txBody>
          <a:bodyPr/>
          <a:lstStyle>
            <a:lvl1pPr>
              <a:defRPr/>
            </a:lvl1pPr>
          </a:lstStyle>
          <a:p>
            <a:fld id="{12D1FB29-699C-4361-8825-93EE15671A57}" type="slidenum">
              <a:rPr lang="en-US" altLang="en-US"/>
              <a:pPr/>
              <a:t>‹#›</a:t>
            </a:fld>
            <a:endParaRPr lang="en-US" altLang="en-US"/>
          </a:p>
        </p:txBody>
      </p:sp>
    </p:spTree>
    <p:extLst>
      <p:ext uri="{BB962C8B-B14F-4D97-AF65-F5344CB8AC3E}">
        <p14:creationId xmlns:p14="http://schemas.microsoft.com/office/powerpoint/2010/main" val="2423540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EEF6BE9D-F030-D93B-90D5-6C88CC38D9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2DBCA538-87CD-AD24-A297-F4A692B5B5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1ABD4C6E-61E7-40CD-1730-5EADF767E56A}"/>
              </a:ext>
            </a:extLst>
          </p:cNvPr>
          <p:cNvSpPr>
            <a:spLocks noGrp="1" noChangeArrowheads="1"/>
          </p:cNvSpPr>
          <p:nvPr>
            <p:ph type="sldNum" sz="quarter" idx="12"/>
          </p:nvPr>
        </p:nvSpPr>
        <p:spPr>
          <a:ln/>
        </p:spPr>
        <p:txBody>
          <a:bodyPr/>
          <a:lstStyle>
            <a:lvl1pPr>
              <a:defRPr/>
            </a:lvl1pPr>
          </a:lstStyle>
          <a:p>
            <a:fld id="{BA22B094-8581-458C-A887-5EADA334A43C}" type="slidenum">
              <a:rPr lang="en-US" altLang="en-US"/>
              <a:pPr/>
              <a:t>‹#›</a:t>
            </a:fld>
            <a:endParaRPr lang="en-US" altLang="en-US"/>
          </a:p>
        </p:txBody>
      </p:sp>
    </p:spTree>
    <p:extLst>
      <p:ext uri="{BB962C8B-B14F-4D97-AF65-F5344CB8AC3E}">
        <p14:creationId xmlns:p14="http://schemas.microsoft.com/office/powerpoint/2010/main" val="2798373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002923B-77BD-0D7A-5EAB-FF6AA63C6EBE}"/>
              </a:ext>
            </a:extLst>
          </p:cNvPr>
          <p:cNvGrpSpPr>
            <a:grpSpLocks/>
          </p:cNvGrpSpPr>
          <p:nvPr/>
        </p:nvGrpSpPr>
        <p:grpSpPr bwMode="auto">
          <a:xfrm>
            <a:off x="-6350" y="20638"/>
            <a:ext cx="9144000" cy="6858000"/>
            <a:chOff x="0" y="0"/>
            <a:chExt cx="5760" cy="4320"/>
          </a:xfrm>
        </p:grpSpPr>
        <p:sp>
          <p:nvSpPr>
            <p:cNvPr id="3" name="Freeform 3">
              <a:extLst>
                <a:ext uri="{FF2B5EF4-FFF2-40B4-BE49-F238E27FC236}">
                  <a16:creationId xmlns:a16="http://schemas.microsoft.com/office/drawing/2014/main" id="{817049D7-EE32-1596-76C2-0208E8BBD0FA}"/>
                </a:ext>
              </a:extLst>
            </p:cNvPr>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1D0479EB-633C-69C4-CB36-92148E945510}"/>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5" name="Freeform 5">
            <a:extLst>
              <a:ext uri="{FF2B5EF4-FFF2-40B4-BE49-F238E27FC236}">
                <a16:creationId xmlns:a16="http://schemas.microsoft.com/office/drawing/2014/main" id="{B3D7AC58-7B7B-86E0-253B-206A076BE22D}"/>
              </a:ext>
            </a:extLst>
          </p:cNvPr>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6">
            <a:extLst>
              <a:ext uri="{FF2B5EF4-FFF2-40B4-BE49-F238E27FC236}">
                <a16:creationId xmlns:a16="http://schemas.microsoft.com/office/drawing/2014/main" id="{7ABFF768-F88E-AD93-4357-D60D3AD7D8F8}"/>
              </a:ext>
            </a:extLst>
          </p:cNvPr>
          <p:cNvGrpSpPr>
            <a:grpSpLocks/>
          </p:cNvGrpSpPr>
          <p:nvPr/>
        </p:nvGrpSpPr>
        <p:grpSpPr bwMode="auto">
          <a:xfrm>
            <a:off x="-1588" y="6034088"/>
            <a:ext cx="7845426" cy="850900"/>
            <a:chOff x="0" y="3792"/>
            <a:chExt cx="4942" cy="536"/>
          </a:xfrm>
        </p:grpSpPr>
        <p:sp>
          <p:nvSpPr>
            <p:cNvPr id="7" name="Freeform 7">
              <a:extLst>
                <a:ext uri="{FF2B5EF4-FFF2-40B4-BE49-F238E27FC236}">
                  <a16:creationId xmlns:a16="http://schemas.microsoft.com/office/drawing/2014/main" id="{967E8379-B324-9278-BF9A-78D4EBCE81AA}"/>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8" name="Group 8">
              <a:extLst>
                <a:ext uri="{FF2B5EF4-FFF2-40B4-BE49-F238E27FC236}">
                  <a16:creationId xmlns:a16="http://schemas.microsoft.com/office/drawing/2014/main" id="{39C12505-86D3-4564-61A8-50F2A95877BF}"/>
                </a:ext>
              </a:extLst>
            </p:cNvPr>
            <p:cNvGrpSpPr>
              <a:grpSpLocks/>
            </p:cNvGrpSpPr>
            <p:nvPr userDrawn="1"/>
          </p:nvGrpSpPr>
          <p:grpSpPr bwMode="auto">
            <a:xfrm>
              <a:off x="2486" y="3792"/>
              <a:ext cx="2456" cy="536"/>
              <a:chOff x="2486" y="3792"/>
              <a:chExt cx="2456" cy="536"/>
            </a:xfrm>
          </p:grpSpPr>
          <p:sp>
            <p:nvSpPr>
              <p:cNvPr id="10" name="Freeform 9">
                <a:extLst>
                  <a:ext uri="{FF2B5EF4-FFF2-40B4-BE49-F238E27FC236}">
                    <a16:creationId xmlns:a16="http://schemas.microsoft.com/office/drawing/2014/main" id="{6593A1E8-5EB5-DD45-B208-2CF16BF4CD36}"/>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id="{EB533E90-6EF8-600A-E7CC-071FBBB06D10}"/>
                  </a:ext>
                </a:extLst>
              </p:cNvPr>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a:extLst>
                  <a:ext uri="{FF2B5EF4-FFF2-40B4-BE49-F238E27FC236}">
                    <a16:creationId xmlns:a16="http://schemas.microsoft.com/office/drawing/2014/main" id="{47590377-49F6-FEDC-89BA-C3E3EB02C081}"/>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a:extLst>
                  <a:ext uri="{FF2B5EF4-FFF2-40B4-BE49-F238E27FC236}">
                    <a16:creationId xmlns:a16="http://schemas.microsoft.com/office/drawing/2014/main" id="{A7B12853-E793-FAF5-8250-86FF8F379C8F}"/>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a:extLst>
                  <a:ext uri="{FF2B5EF4-FFF2-40B4-BE49-F238E27FC236}">
                    <a16:creationId xmlns:a16="http://schemas.microsoft.com/office/drawing/2014/main" id="{6B18CA2D-CBDA-678D-74C3-B3DCFFCF2D7C}"/>
                  </a:ext>
                </a:extLst>
              </p:cNvPr>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14">
              <a:extLst>
                <a:ext uri="{FF2B5EF4-FFF2-40B4-BE49-F238E27FC236}">
                  <a16:creationId xmlns:a16="http://schemas.microsoft.com/office/drawing/2014/main" id="{4D3C1D02-E9A2-534D-BBC7-2C891880BCDB}"/>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grpSp>
        <p:nvGrpSpPr>
          <p:cNvPr id="15" name="Group 15">
            <a:extLst>
              <a:ext uri="{FF2B5EF4-FFF2-40B4-BE49-F238E27FC236}">
                <a16:creationId xmlns:a16="http://schemas.microsoft.com/office/drawing/2014/main" id="{5857D898-C446-698D-AF25-18995997499D}"/>
              </a:ext>
            </a:extLst>
          </p:cNvPr>
          <p:cNvGrpSpPr>
            <a:grpSpLocks/>
          </p:cNvGrpSpPr>
          <p:nvPr/>
        </p:nvGrpSpPr>
        <p:grpSpPr bwMode="auto">
          <a:xfrm>
            <a:off x="627063" y="6021388"/>
            <a:ext cx="5684837" cy="849312"/>
            <a:chOff x="395" y="3793"/>
            <a:chExt cx="3581" cy="535"/>
          </a:xfrm>
        </p:grpSpPr>
        <p:sp>
          <p:nvSpPr>
            <p:cNvPr id="16" name="Freeform 16">
              <a:extLst>
                <a:ext uri="{FF2B5EF4-FFF2-40B4-BE49-F238E27FC236}">
                  <a16:creationId xmlns:a16="http://schemas.microsoft.com/office/drawing/2014/main" id="{7B5E835A-B4F2-4DFD-C378-29E2F40652E0}"/>
                </a:ext>
              </a:extLst>
            </p:cNvPr>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98B10C13-C41D-5A36-AC2A-1F40E90E695E}"/>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EA1ADBB1-F966-D7C3-8003-5A6029640310}"/>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60B24AA8-B686-7EAF-9DDB-111FA568E949}"/>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537A95FD-EACE-EF64-65E6-B784CB34DACD}"/>
                </a:ext>
              </a:extLst>
            </p:cNvPr>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882AA4C5-7E4C-CE7E-2C37-75C5FCAE232F}"/>
                </a:ext>
              </a:extLst>
            </p:cNvPr>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0134"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a:t>Click to edit Master title style</a:t>
            </a:r>
          </a:p>
        </p:txBody>
      </p:sp>
      <p:sp>
        <p:nvSpPr>
          <p:cNvPr id="9013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22" name="Rectangle 24">
            <a:extLst>
              <a:ext uri="{FF2B5EF4-FFF2-40B4-BE49-F238E27FC236}">
                <a16:creationId xmlns:a16="http://schemas.microsoft.com/office/drawing/2014/main" id="{ACFDD8DF-FD48-70F0-3B89-40A5D425EE52}"/>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23" name="Rectangle 25">
            <a:extLst>
              <a:ext uri="{FF2B5EF4-FFF2-40B4-BE49-F238E27FC236}">
                <a16:creationId xmlns:a16="http://schemas.microsoft.com/office/drawing/2014/main" id="{2486549C-E687-7875-F8BE-7D74F0FB3613}"/>
              </a:ext>
            </a:extLst>
          </p:cNvPr>
          <p:cNvSpPr>
            <a:spLocks noGrp="1" noChangeArrowheads="1"/>
          </p:cNvSpPr>
          <p:nvPr>
            <p:ph type="sldNum" sz="quarter" idx="11"/>
          </p:nvPr>
        </p:nvSpPr>
        <p:spPr/>
        <p:txBody>
          <a:bodyPr/>
          <a:lstStyle>
            <a:lvl1pPr>
              <a:defRPr/>
            </a:lvl1pPr>
          </a:lstStyle>
          <a:p>
            <a:fld id="{7D3F8900-1613-480F-911E-748CE9DABC43}" type="slidenum">
              <a:rPr lang="en-US" altLang="en-US"/>
              <a:pPr/>
              <a:t>‹#›</a:t>
            </a:fld>
            <a:endParaRPr lang="en-US" altLang="en-US"/>
          </a:p>
        </p:txBody>
      </p:sp>
      <p:sp>
        <p:nvSpPr>
          <p:cNvPr id="24" name="Rectangle 26">
            <a:extLst>
              <a:ext uri="{FF2B5EF4-FFF2-40B4-BE49-F238E27FC236}">
                <a16:creationId xmlns:a16="http://schemas.microsoft.com/office/drawing/2014/main" id="{45C060DA-3FD0-77C4-8A83-66788EB8AC8F}"/>
              </a:ext>
            </a:extLst>
          </p:cNvPr>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35703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B11ADAB9-09FF-340F-2001-39D785EFE9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a:extLst>
              <a:ext uri="{FF2B5EF4-FFF2-40B4-BE49-F238E27FC236}">
                <a16:creationId xmlns:a16="http://schemas.microsoft.com/office/drawing/2014/main" id="{EEC552C1-1881-D8A3-7719-880F1ABBD0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a:extLst>
              <a:ext uri="{FF2B5EF4-FFF2-40B4-BE49-F238E27FC236}">
                <a16:creationId xmlns:a16="http://schemas.microsoft.com/office/drawing/2014/main" id="{7C210B5B-D3F3-D2BE-50D2-8C77334E3166}"/>
              </a:ext>
            </a:extLst>
          </p:cNvPr>
          <p:cNvSpPr>
            <a:spLocks noGrp="1" noChangeArrowheads="1"/>
          </p:cNvSpPr>
          <p:nvPr>
            <p:ph type="sldNum" sz="quarter" idx="12"/>
          </p:nvPr>
        </p:nvSpPr>
        <p:spPr>
          <a:ln/>
        </p:spPr>
        <p:txBody>
          <a:bodyPr/>
          <a:lstStyle>
            <a:lvl1pPr>
              <a:defRPr/>
            </a:lvl1pPr>
          </a:lstStyle>
          <a:p>
            <a:fld id="{DA46ECC3-CF2A-4DDD-AB37-E276CF0BC8A7}" type="slidenum">
              <a:rPr lang="en-US" altLang="en-US"/>
              <a:pPr/>
              <a:t>‹#›</a:t>
            </a:fld>
            <a:endParaRPr lang="en-US" altLang="en-US"/>
          </a:p>
        </p:txBody>
      </p:sp>
    </p:spTree>
    <p:extLst>
      <p:ext uri="{BB962C8B-B14F-4D97-AF65-F5344CB8AC3E}">
        <p14:creationId xmlns:p14="http://schemas.microsoft.com/office/powerpoint/2010/main" val="3950812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4">
            <a:extLst>
              <a:ext uri="{FF2B5EF4-FFF2-40B4-BE49-F238E27FC236}">
                <a16:creationId xmlns:a16="http://schemas.microsoft.com/office/drawing/2014/main" id="{06097578-FB6B-37F0-1E75-9BEA1DBBD8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a:extLst>
              <a:ext uri="{FF2B5EF4-FFF2-40B4-BE49-F238E27FC236}">
                <a16:creationId xmlns:a16="http://schemas.microsoft.com/office/drawing/2014/main" id="{273BAAA4-E756-11CF-2F10-4D3401C638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a:extLst>
              <a:ext uri="{FF2B5EF4-FFF2-40B4-BE49-F238E27FC236}">
                <a16:creationId xmlns:a16="http://schemas.microsoft.com/office/drawing/2014/main" id="{68E73386-574C-9B23-D345-C60168BA3345}"/>
              </a:ext>
            </a:extLst>
          </p:cNvPr>
          <p:cNvSpPr>
            <a:spLocks noGrp="1" noChangeArrowheads="1"/>
          </p:cNvSpPr>
          <p:nvPr>
            <p:ph type="sldNum" sz="quarter" idx="12"/>
          </p:nvPr>
        </p:nvSpPr>
        <p:spPr>
          <a:ln/>
        </p:spPr>
        <p:txBody>
          <a:bodyPr/>
          <a:lstStyle>
            <a:lvl1pPr>
              <a:defRPr/>
            </a:lvl1pPr>
          </a:lstStyle>
          <a:p>
            <a:fld id="{458499E8-2CF8-4890-8C87-6892B41235DC}" type="slidenum">
              <a:rPr lang="en-US" altLang="en-US"/>
              <a:pPr/>
              <a:t>‹#›</a:t>
            </a:fld>
            <a:endParaRPr lang="en-US" altLang="en-US"/>
          </a:p>
        </p:txBody>
      </p:sp>
    </p:spTree>
    <p:extLst>
      <p:ext uri="{BB962C8B-B14F-4D97-AF65-F5344CB8AC3E}">
        <p14:creationId xmlns:p14="http://schemas.microsoft.com/office/powerpoint/2010/main" val="559524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FC11B6E5-FDEF-5638-4A97-6AE9C5D45A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A890BE01-9F58-EF13-459C-A9D97D141C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a:extLst>
              <a:ext uri="{FF2B5EF4-FFF2-40B4-BE49-F238E27FC236}">
                <a16:creationId xmlns:a16="http://schemas.microsoft.com/office/drawing/2014/main" id="{AA8A070A-9570-CEA7-E918-C8EA7825292A}"/>
              </a:ext>
            </a:extLst>
          </p:cNvPr>
          <p:cNvSpPr>
            <a:spLocks noGrp="1" noChangeArrowheads="1"/>
          </p:cNvSpPr>
          <p:nvPr>
            <p:ph type="sldNum" sz="quarter" idx="12"/>
          </p:nvPr>
        </p:nvSpPr>
        <p:spPr>
          <a:ln/>
        </p:spPr>
        <p:txBody>
          <a:bodyPr/>
          <a:lstStyle>
            <a:lvl1pPr>
              <a:defRPr/>
            </a:lvl1pPr>
          </a:lstStyle>
          <a:p>
            <a:fld id="{6C0A8206-EDDF-4ECD-89D5-B15A6ACD9140}" type="slidenum">
              <a:rPr lang="en-US" altLang="en-US"/>
              <a:pPr/>
              <a:t>‹#›</a:t>
            </a:fld>
            <a:endParaRPr lang="en-US" altLang="en-US"/>
          </a:p>
        </p:txBody>
      </p:sp>
    </p:spTree>
    <p:extLst>
      <p:ext uri="{BB962C8B-B14F-4D97-AF65-F5344CB8AC3E}">
        <p14:creationId xmlns:p14="http://schemas.microsoft.com/office/powerpoint/2010/main" val="2815999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2431C897-A335-FD10-33E5-212D5B6E02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5">
            <a:extLst>
              <a:ext uri="{FF2B5EF4-FFF2-40B4-BE49-F238E27FC236}">
                <a16:creationId xmlns:a16="http://schemas.microsoft.com/office/drawing/2014/main" id="{88C1CB3B-3602-9289-B190-8A97C183B7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6">
            <a:extLst>
              <a:ext uri="{FF2B5EF4-FFF2-40B4-BE49-F238E27FC236}">
                <a16:creationId xmlns:a16="http://schemas.microsoft.com/office/drawing/2014/main" id="{962556CB-06B8-9FEE-A2BC-3AEFA30164E1}"/>
              </a:ext>
            </a:extLst>
          </p:cNvPr>
          <p:cNvSpPr>
            <a:spLocks noGrp="1" noChangeArrowheads="1"/>
          </p:cNvSpPr>
          <p:nvPr>
            <p:ph type="sldNum" sz="quarter" idx="12"/>
          </p:nvPr>
        </p:nvSpPr>
        <p:spPr>
          <a:ln/>
        </p:spPr>
        <p:txBody>
          <a:bodyPr/>
          <a:lstStyle>
            <a:lvl1pPr>
              <a:defRPr/>
            </a:lvl1pPr>
          </a:lstStyle>
          <a:p>
            <a:fld id="{6E3608E2-1A71-468E-B17F-9BCC0DF223F0}" type="slidenum">
              <a:rPr lang="en-US" altLang="en-US"/>
              <a:pPr/>
              <a:t>‹#›</a:t>
            </a:fld>
            <a:endParaRPr lang="en-US" altLang="en-US"/>
          </a:p>
        </p:txBody>
      </p:sp>
    </p:spTree>
    <p:extLst>
      <p:ext uri="{BB962C8B-B14F-4D97-AF65-F5344CB8AC3E}">
        <p14:creationId xmlns:p14="http://schemas.microsoft.com/office/powerpoint/2010/main" val="327617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9E21FDC-045C-C4FF-0ACB-CEF4FF3073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7D72831-8DDF-50AB-C5F5-67B904E0ED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5F23E11-6749-1315-7F2C-82C9F9255548}"/>
              </a:ext>
            </a:extLst>
          </p:cNvPr>
          <p:cNvSpPr>
            <a:spLocks noGrp="1" noChangeArrowheads="1"/>
          </p:cNvSpPr>
          <p:nvPr>
            <p:ph type="sldNum" sz="quarter" idx="12"/>
          </p:nvPr>
        </p:nvSpPr>
        <p:spPr>
          <a:ln/>
        </p:spPr>
        <p:txBody>
          <a:bodyPr/>
          <a:lstStyle>
            <a:lvl1pPr>
              <a:defRPr/>
            </a:lvl1pPr>
          </a:lstStyle>
          <a:p>
            <a:fld id="{E7E18582-23A6-4773-AD62-EEEF703C7D3A}" type="slidenum">
              <a:rPr lang="en-US" altLang="en-US"/>
              <a:pPr/>
              <a:t>‹#›</a:t>
            </a:fld>
            <a:endParaRPr lang="en-US" altLang="en-US"/>
          </a:p>
        </p:txBody>
      </p:sp>
    </p:spTree>
    <p:extLst>
      <p:ext uri="{BB962C8B-B14F-4D97-AF65-F5344CB8AC3E}">
        <p14:creationId xmlns:p14="http://schemas.microsoft.com/office/powerpoint/2010/main" val="2784535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6E257486-AAF0-7A0D-BE30-F80E52BA02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5">
            <a:extLst>
              <a:ext uri="{FF2B5EF4-FFF2-40B4-BE49-F238E27FC236}">
                <a16:creationId xmlns:a16="http://schemas.microsoft.com/office/drawing/2014/main" id="{BE97AB0E-3FB4-E7B5-5708-219CA7F1B2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6">
            <a:extLst>
              <a:ext uri="{FF2B5EF4-FFF2-40B4-BE49-F238E27FC236}">
                <a16:creationId xmlns:a16="http://schemas.microsoft.com/office/drawing/2014/main" id="{940DD1C4-4184-E082-508F-A414AD68C07B}"/>
              </a:ext>
            </a:extLst>
          </p:cNvPr>
          <p:cNvSpPr>
            <a:spLocks noGrp="1" noChangeArrowheads="1"/>
          </p:cNvSpPr>
          <p:nvPr>
            <p:ph type="sldNum" sz="quarter" idx="12"/>
          </p:nvPr>
        </p:nvSpPr>
        <p:spPr>
          <a:ln/>
        </p:spPr>
        <p:txBody>
          <a:bodyPr/>
          <a:lstStyle>
            <a:lvl1pPr>
              <a:defRPr/>
            </a:lvl1pPr>
          </a:lstStyle>
          <a:p>
            <a:fld id="{6B873B7A-97A9-418C-BC03-1B82747618E8}" type="slidenum">
              <a:rPr lang="en-US" altLang="en-US"/>
              <a:pPr/>
              <a:t>‹#›</a:t>
            </a:fld>
            <a:endParaRPr lang="en-US" altLang="en-US"/>
          </a:p>
        </p:txBody>
      </p:sp>
    </p:spTree>
    <p:extLst>
      <p:ext uri="{BB962C8B-B14F-4D97-AF65-F5344CB8AC3E}">
        <p14:creationId xmlns:p14="http://schemas.microsoft.com/office/powerpoint/2010/main" val="1890670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08820CD-8DBA-2AE2-D854-18A4130F5D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5">
            <a:extLst>
              <a:ext uri="{FF2B5EF4-FFF2-40B4-BE49-F238E27FC236}">
                <a16:creationId xmlns:a16="http://schemas.microsoft.com/office/drawing/2014/main" id="{ABA79F8B-B1E4-D047-3FA1-52C8768703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6">
            <a:extLst>
              <a:ext uri="{FF2B5EF4-FFF2-40B4-BE49-F238E27FC236}">
                <a16:creationId xmlns:a16="http://schemas.microsoft.com/office/drawing/2014/main" id="{2C021FD1-FA8C-8ED7-4611-BA6169918383}"/>
              </a:ext>
            </a:extLst>
          </p:cNvPr>
          <p:cNvSpPr>
            <a:spLocks noGrp="1" noChangeArrowheads="1"/>
          </p:cNvSpPr>
          <p:nvPr>
            <p:ph type="sldNum" sz="quarter" idx="12"/>
          </p:nvPr>
        </p:nvSpPr>
        <p:spPr>
          <a:ln/>
        </p:spPr>
        <p:txBody>
          <a:bodyPr/>
          <a:lstStyle>
            <a:lvl1pPr>
              <a:defRPr/>
            </a:lvl1pPr>
          </a:lstStyle>
          <a:p>
            <a:fld id="{2F90557C-F454-4B26-8CB1-3D4640718B3C}" type="slidenum">
              <a:rPr lang="en-US" altLang="en-US"/>
              <a:pPr/>
              <a:t>‹#›</a:t>
            </a:fld>
            <a:endParaRPr lang="en-US" altLang="en-US"/>
          </a:p>
        </p:txBody>
      </p:sp>
    </p:spTree>
    <p:extLst>
      <p:ext uri="{BB962C8B-B14F-4D97-AF65-F5344CB8AC3E}">
        <p14:creationId xmlns:p14="http://schemas.microsoft.com/office/powerpoint/2010/main" val="4097424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4">
            <a:extLst>
              <a:ext uri="{FF2B5EF4-FFF2-40B4-BE49-F238E27FC236}">
                <a16:creationId xmlns:a16="http://schemas.microsoft.com/office/drawing/2014/main" id="{D878A4BF-7350-EF68-767A-BDDD178444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9B298D60-F5CF-B7C0-DE7E-83DDD9ABD8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a:extLst>
              <a:ext uri="{FF2B5EF4-FFF2-40B4-BE49-F238E27FC236}">
                <a16:creationId xmlns:a16="http://schemas.microsoft.com/office/drawing/2014/main" id="{220BC778-FCBC-C504-4A5E-3FAFCD18E838}"/>
              </a:ext>
            </a:extLst>
          </p:cNvPr>
          <p:cNvSpPr>
            <a:spLocks noGrp="1" noChangeArrowheads="1"/>
          </p:cNvSpPr>
          <p:nvPr>
            <p:ph type="sldNum" sz="quarter" idx="12"/>
          </p:nvPr>
        </p:nvSpPr>
        <p:spPr>
          <a:ln/>
        </p:spPr>
        <p:txBody>
          <a:bodyPr/>
          <a:lstStyle>
            <a:lvl1pPr>
              <a:defRPr/>
            </a:lvl1pPr>
          </a:lstStyle>
          <a:p>
            <a:fld id="{38288E46-2002-4E96-A434-67753248E78D}" type="slidenum">
              <a:rPr lang="en-US" altLang="en-US"/>
              <a:pPr/>
              <a:t>‹#›</a:t>
            </a:fld>
            <a:endParaRPr lang="en-US" altLang="en-US"/>
          </a:p>
        </p:txBody>
      </p:sp>
    </p:spTree>
    <p:extLst>
      <p:ext uri="{BB962C8B-B14F-4D97-AF65-F5344CB8AC3E}">
        <p14:creationId xmlns:p14="http://schemas.microsoft.com/office/powerpoint/2010/main" val="552563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4">
            <a:extLst>
              <a:ext uri="{FF2B5EF4-FFF2-40B4-BE49-F238E27FC236}">
                <a16:creationId xmlns:a16="http://schemas.microsoft.com/office/drawing/2014/main" id="{D87E9B34-0ACB-5188-ADA2-300EE554B6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5230E7DD-6B37-EB58-9D31-C91FD9B192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a:extLst>
              <a:ext uri="{FF2B5EF4-FFF2-40B4-BE49-F238E27FC236}">
                <a16:creationId xmlns:a16="http://schemas.microsoft.com/office/drawing/2014/main" id="{DD0FC747-5B60-13EC-EC0D-6DA341B2A0BF}"/>
              </a:ext>
            </a:extLst>
          </p:cNvPr>
          <p:cNvSpPr>
            <a:spLocks noGrp="1" noChangeArrowheads="1"/>
          </p:cNvSpPr>
          <p:nvPr>
            <p:ph type="sldNum" sz="quarter" idx="12"/>
          </p:nvPr>
        </p:nvSpPr>
        <p:spPr>
          <a:ln/>
        </p:spPr>
        <p:txBody>
          <a:bodyPr/>
          <a:lstStyle>
            <a:lvl1pPr>
              <a:defRPr/>
            </a:lvl1pPr>
          </a:lstStyle>
          <a:p>
            <a:fld id="{F6B658F5-DC6E-4D99-989C-6128F0405466}" type="slidenum">
              <a:rPr lang="en-US" altLang="en-US"/>
              <a:pPr/>
              <a:t>‹#›</a:t>
            </a:fld>
            <a:endParaRPr lang="en-US" altLang="en-US"/>
          </a:p>
        </p:txBody>
      </p:sp>
    </p:spTree>
    <p:extLst>
      <p:ext uri="{BB962C8B-B14F-4D97-AF65-F5344CB8AC3E}">
        <p14:creationId xmlns:p14="http://schemas.microsoft.com/office/powerpoint/2010/main" val="24360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D6D907A3-B9F0-DA7C-8BD7-B63F4CA035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a:extLst>
              <a:ext uri="{FF2B5EF4-FFF2-40B4-BE49-F238E27FC236}">
                <a16:creationId xmlns:a16="http://schemas.microsoft.com/office/drawing/2014/main" id="{82B3A3A3-5B54-50DA-CEE3-61373E2411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a:extLst>
              <a:ext uri="{FF2B5EF4-FFF2-40B4-BE49-F238E27FC236}">
                <a16:creationId xmlns:a16="http://schemas.microsoft.com/office/drawing/2014/main" id="{B0BCE38B-94DA-CB83-0916-537F8BF035A8}"/>
              </a:ext>
            </a:extLst>
          </p:cNvPr>
          <p:cNvSpPr>
            <a:spLocks noGrp="1" noChangeArrowheads="1"/>
          </p:cNvSpPr>
          <p:nvPr>
            <p:ph type="sldNum" sz="quarter" idx="12"/>
          </p:nvPr>
        </p:nvSpPr>
        <p:spPr>
          <a:ln/>
        </p:spPr>
        <p:txBody>
          <a:bodyPr/>
          <a:lstStyle>
            <a:lvl1pPr>
              <a:defRPr/>
            </a:lvl1pPr>
          </a:lstStyle>
          <a:p>
            <a:fld id="{A6DA422C-713C-400F-95D7-C7F7ACEF23EC}" type="slidenum">
              <a:rPr lang="en-US" altLang="en-US"/>
              <a:pPr/>
              <a:t>‹#›</a:t>
            </a:fld>
            <a:endParaRPr lang="en-US" altLang="en-US"/>
          </a:p>
        </p:txBody>
      </p:sp>
    </p:spTree>
    <p:extLst>
      <p:ext uri="{BB962C8B-B14F-4D97-AF65-F5344CB8AC3E}">
        <p14:creationId xmlns:p14="http://schemas.microsoft.com/office/powerpoint/2010/main" val="2376760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AE55E5BD-14D5-3CC6-402C-2E9311FCCF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a:extLst>
              <a:ext uri="{FF2B5EF4-FFF2-40B4-BE49-F238E27FC236}">
                <a16:creationId xmlns:a16="http://schemas.microsoft.com/office/drawing/2014/main" id="{17EAC715-4D64-504C-E935-489B517ED4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a:extLst>
              <a:ext uri="{FF2B5EF4-FFF2-40B4-BE49-F238E27FC236}">
                <a16:creationId xmlns:a16="http://schemas.microsoft.com/office/drawing/2014/main" id="{B3FE69C3-6BF8-3156-05FA-092FC9E2C902}"/>
              </a:ext>
            </a:extLst>
          </p:cNvPr>
          <p:cNvSpPr>
            <a:spLocks noGrp="1" noChangeArrowheads="1"/>
          </p:cNvSpPr>
          <p:nvPr>
            <p:ph type="sldNum" sz="quarter" idx="12"/>
          </p:nvPr>
        </p:nvSpPr>
        <p:spPr>
          <a:ln/>
        </p:spPr>
        <p:txBody>
          <a:bodyPr/>
          <a:lstStyle>
            <a:lvl1pPr>
              <a:defRPr/>
            </a:lvl1pPr>
          </a:lstStyle>
          <a:p>
            <a:fld id="{B06875CF-7E93-4FED-B052-D2EAE6C6ADCE}" type="slidenum">
              <a:rPr lang="en-US" altLang="en-US"/>
              <a:pPr/>
              <a:t>‹#›</a:t>
            </a:fld>
            <a:endParaRPr lang="en-US" altLang="en-US"/>
          </a:p>
        </p:txBody>
      </p:sp>
    </p:spTree>
    <p:extLst>
      <p:ext uri="{BB962C8B-B14F-4D97-AF65-F5344CB8AC3E}">
        <p14:creationId xmlns:p14="http://schemas.microsoft.com/office/powerpoint/2010/main" val="4227586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3906"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12390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 name="Rectangle 4">
            <a:extLst>
              <a:ext uri="{FF2B5EF4-FFF2-40B4-BE49-F238E27FC236}">
                <a16:creationId xmlns:a16="http://schemas.microsoft.com/office/drawing/2014/main" id="{CAA7BB16-36A7-A799-ABD5-A0A91472708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0DB33C2-3FC2-08DA-FCDF-4CF19CAE56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B1CCF67-4DE2-12C6-F16D-F7FE3D4C40A6}"/>
              </a:ext>
            </a:extLst>
          </p:cNvPr>
          <p:cNvSpPr>
            <a:spLocks noGrp="1" noChangeArrowheads="1"/>
          </p:cNvSpPr>
          <p:nvPr>
            <p:ph type="sldNum" sz="quarter" idx="12"/>
          </p:nvPr>
        </p:nvSpPr>
        <p:spPr>
          <a:ln/>
        </p:spPr>
        <p:txBody>
          <a:bodyPr/>
          <a:lstStyle>
            <a:lvl1pPr>
              <a:defRPr/>
            </a:lvl1pPr>
          </a:lstStyle>
          <a:p>
            <a:fld id="{60A3246D-8E35-424E-BF96-717522A2E145}" type="slidenum">
              <a:rPr lang="en-US" altLang="en-US"/>
              <a:pPr/>
              <a:t>‹#›</a:t>
            </a:fld>
            <a:endParaRPr lang="en-US" altLang="en-US"/>
          </a:p>
        </p:txBody>
      </p:sp>
    </p:spTree>
    <p:extLst>
      <p:ext uri="{BB962C8B-B14F-4D97-AF65-F5344CB8AC3E}">
        <p14:creationId xmlns:p14="http://schemas.microsoft.com/office/powerpoint/2010/main" val="2074384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5C72C0-688C-CE34-DDF4-C53AB90B68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44D75B7-769D-C28D-4176-5953B5BC4D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D925E37-93E0-9131-573A-78AC32A1AE04}"/>
              </a:ext>
            </a:extLst>
          </p:cNvPr>
          <p:cNvSpPr>
            <a:spLocks noGrp="1" noChangeArrowheads="1"/>
          </p:cNvSpPr>
          <p:nvPr>
            <p:ph type="sldNum" sz="quarter" idx="12"/>
          </p:nvPr>
        </p:nvSpPr>
        <p:spPr>
          <a:ln/>
        </p:spPr>
        <p:txBody>
          <a:bodyPr/>
          <a:lstStyle>
            <a:lvl1pPr>
              <a:defRPr/>
            </a:lvl1pPr>
          </a:lstStyle>
          <a:p>
            <a:fld id="{5BEB74FB-BD16-4FE6-9600-83B79224DE82}" type="slidenum">
              <a:rPr lang="en-US" altLang="en-US"/>
              <a:pPr/>
              <a:t>‹#›</a:t>
            </a:fld>
            <a:endParaRPr lang="en-US" altLang="en-US"/>
          </a:p>
        </p:txBody>
      </p:sp>
    </p:spTree>
    <p:extLst>
      <p:ext uri="{BB962C8B-B14F-4D97-AF65-F5344CB8AC3E}">
        <p14:creationId xmlns:p14="http://schemas.microsoft.com/office/powerpoint/2010/main" val="2932032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4CA09F7-68E6-88E2-F2CB-D588493BA3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7D2059A-FE09-EACC-E814-CDA39098D6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B2BBA88-6AB2-6A3A-5657-CBA3235EF1AB}"/>
              </a:ext>
            </a:extLst>
          </p:cNvPr>
          <p:cNvSpPr>
            <a:spLocks noGrp="1" noChangeArrowheads="1"/>
          </p:cNvSpPr>
          <p:nvPr>
            <p:ph type="sldNum" sz="quarter" idx="12"/>
          </p:nvPr>
        </p:nvSpPr>
        <p:spPr>
          <a:ln/>
        </p:spPr>
        <p:txBody>
          <a:bodyPr/>
          <a:lstStyle>
            <a:lvl1pPr>
              <a:defRPr/>
            </a:lvl1pPr>
          </a:lstStyle>
          <a:p>
            <a:fld id="{A58D9035-A61D-4B1F-9CDF-B4E3CF086A13}" type="slidenum">
              <a:rPr lang="en-US" altLang="en-US"/>
              <a:pPr/>
              <a:t>‹#›</a:t>
            </a:fld>
            <a:endParaRPr lang="en-US" altLang="en-US"/>
          </a:p>
        </p:txBody>
      </p:sp>
    </p:spTree>
    <p:extLst>
      <p:ext uri="{BB962C8B-B14F-4D97-AF65-F5344CB8AC3E}">
        <p14:creationId xmlns:p14="http://schemas.microsoft.com/office/powerpoint/2010/main" val="657832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5EF52C6-93B6-E577-4CB7-616DEC88B1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D31C981-BA66-C812-3794-CAD6AB97D1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04EE268-F7AC-D957-253F-FFD6F167FD25}"/>
              </a:ext>
            </a:extLst>
          </p:cNvPr>
          <p:cNvSpPr>
            <a:spLocks noGrp="1" noChangeArrowheads="1"/>
          </p:cNvSpPr>
          <p:nvPr>
            <p:ph type="sldNum" sz="quarter" idx="12"/>
          </p:nvPr>
        </p:nvSpPr>
        <p:spPr>
          <a:ln/>
        </p:spPr>
        <p:txBody>
          <a:bodyPr/>
          <a:lstStyle>
            <a:lvl1pPr>
              <a:defRPr/>
            </a:lvl1pPr>
          </a:lstStyle>
          <a:p>
            <a:fld id="{CF8555CB-378F-4C92-860B-910FE28FE881}" type="slidenum">
              <a:rPr lang="en-US" altLang="en-US"/>
              <a:pPr/>
              <a:t>‹#›</a:t>
            </a:fld>
            <a:endParaRPr lang="en-US" altLang="en-US"/>
          </a:p>
        </p:txBody>
      </p:sp>
    </p:spTree>
    <p:extLst>
      <p:ext uri="{BB962C8B-B14F-4D97-AF65-F5344CB8AC3E}">
        <p14:creationId xmlns:p14="http://schemas.microsoft.com/office/powerpoint/2010/main" val="207411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801985-7AEC-EA55-7814-5CC3FD6C86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BC80151-27F0-54AE-10A9-15393A9FD1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7DC7DA4-B66B-4BAE-CB81-C1AB81AD7623}"/>
              </a:ext>
            </a:extLst>
          </p:cNvPr>
          <p:cNvSpPr>
            <a:spLocks noGrp="1" noChangeArrowheads="1"/>
          </p:cNvSpPr>
          <p:nvPr>
            <p:ph type="sldNum" sz="quarter" idx="12"/>
          </p:nvPr>
        </p:nvSpPr>
        <p:spPr>
          <a:ln/>
        </p:spPr>
        <p:txBody>
          <a:bodyPr/>
          <a:lstStyle>
            <a:lvl1pPr>
              <a:defRPr/>
            </a:lvl1pPr>
          </a:lstStyle>
          <a:p>
            <a:fld id="{4B414D46-0B32-4600-9D93-E004F3680DEB}" type="slidenum">
              <a:rPr lang="en-US" altLang="en-US"/>
              <a:pPr/>
              <a:t>‹#›</a:t>
            </a:fld>
            <a:endParaRPr lang="en-US" altLang="en-US"/>
          </a:p>
        </p:txBody>
      </p:sp>
    </p:spTree>
    <p:extLst>
      <p:ext uri="{BB962C8B-B14F-4D97-AF65-F5344CB8AC3E}">
        <p14:creationId xmlns:p14="http://schemas.microsoft.com/office/powerpoint/2010/main" val="4134197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864EB21-349D-9273-405D-5941135A5D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D5C6A5D7-86C2-61F0-AC2E-7021F3C924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A25221E-570C-3946-70A3-1AE93DA3570B}"/>
              </a:ext>
            </a:extLst>
          </p:cNvPr>
          <p:cNvSpPr>
            <a:spLocks noGrp="1" noChangeArrowheads="1"/>
          </p:cNvSpPr>
          <p:nvPr>
            <p:ph type="sldNum" sz="quarter" idx="12"/>
          </p:nvPr>
        </p:nvSpPr>
        <p:spPr>
          <a:ln/>
        </p:spPr>
        <p:txBody>
          <a:bodyPr/>
          <a:lstStyle>
            <a:lvl1pPr>
              <a:defRPr/>
            </a:lvl1pPr>
          </a:lstStyle>
          <a:p>
            <a:fld id="{523D17A3-3629-4F11-86FD-F3DE6098AFD3}" type="slidenum">
              <a:rPr lang="en-US" altLang="en-US"/>
              <a:pPr/>
              <a:t>‹#›</a:t>
            </a:fld>
            <a:endParaRPr lang="en-US" altLang="en-US"/>
          </a:p>
        </p:txBody>
      </p:sp>
    </p:spTree>
    <p:extLst>
      <p:ext uri="{BB962C8B-B14F-4D97-AF65-F5344CB8AC3E}">
        <p14:creationId xmlns:p14="http://schemas.microsoft.com/office/powerpoint/2010/main" val="38557052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653B4D2-C723-3563-7953-E6C0482DA6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2AD4DCD-CCAD-4A5F-B9C6-CD2F95205E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ADC446C-2694-FA62-76A5-6BB7EC395A48}"/>
              </a:ext>
            </a:extLst>
          </p:cNvPr>
          <p:cNvSpPr>
            <a:spLocks noGrp="1" noChangeArrowheads="1"/>
          </p:cNvSpPr>
          <p:nvPr>
            <p:ph type="sldNum" sz="quarter" idx="12"/>
          </p:nvPr>
        </p:nvSpPr>
        <p:spPr>
          <a:ln/>
        </p:spPr>
        <p:txBody>
          <a:bodyPr/>
          <a:lstStyle>
            <a:lvl1pPr>
              <a:defRPr/>
            </a:lvl1pPr>
          </a:lstStyle>
          <a:p>
            <a:fld id="{47E6CC49-064C-48DD-B161-EFA8A3D26D36}" type="slidenum">
              <a:rPr lang="en-US" altLang="en-US"/>
              <a:pPr/>
              <a:t>‹#›</a:t>
            </a:fld>
            <a:endParaRPr lang="en-US" altLang="en-US"/>
          </a:p>
        </p:txBody>
      </p:sp>
    </p:spTree>
    <p:extLst>
      <p:ext uri="{BB962C8B-B14F-4D97-AF65-F5344CB8AC3E}">
        <p14:creationId xmlns:p14="http://schemas.microsoft.com/office/powerpoint/2010/main" val="991517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35E8CE0-1E47-E850-B12A-A139D392D4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4A88ADF-1A52-530F-0537-D2B5CF8B04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0394343-10B8-3776-C2B0-347BDBAE0B31}"/>
              </a:ext>
            </a:extLst>
          </p:cNvPr>
          <p:cNvSpPr>
            <a:spLocks noGrp="1" noChangeArrowheads="1"/>
          </p:cNvSpPr>
          <p:nvPr>
            <p:ph type="sldNum" sz="quarter" idx="12"/>
          </p:nvPr>
        </p:nvSpPr>
        <p:spPr>
          <a:ln/>
        </p:spPr>
        <p:txBody>
          <a:bodyPr/>
          <a:lstStyle>
            <a:lvl1pPr>
              <a:defRPr/>
            </a:lvl1pPr>
          </a:lstStyle>
          <a:p>
            <a:fld id="{486EA77D-E747-42D2-BAFA-73C7B011144F}" type="slidenum">
              <a:rPr lang="en-US" altLang="en-US"/>
              <a:pPr/>
              <a:t>‹#›</a:t>
            </a:fld>
            <a:endParaRPr lang="en-US" altLang="en-US"/>
          </a:p>
        </p:txBody>
      </p:sp>
    </p:spTree>
    <p:extLst>
      <p:ext uri="{BB962C8B-B14F-4D97-AF65-F5344CB8AC3E}">
        <p14:creationId xmlns:p14="http://schemas.microsoft.com/office/powerpoint/2010/main" val="760007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C1100CD-B01C-4883-D284-604A6C92A5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0759343-541C-4341-5CDF-ACDC6E3063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EB0DE02-DAF9-4039-D38A-FDEE9072B670}"/>
              </a:ext>
            </a:extLst>
          </p:cNvPr>
          <p:cNvSpPr>
            <a:spLocks noGrp="1" noChangeArrowheads="1"/>
          </p:cNvSpPr>
          <p:nvPr>
            <p:ph type="sldNum" sz="quarter" idx="12"/>
          </p:nvPr>
        </p:nvSpPr>
        <p:spPr>
          <a:ln/>
        </p:spPr>
        <p:txBody>
          <a:bodyPr/>
          <a:lstStyle>
            <a:lvl1pPr>
              <a:defRPr/>
            </a:lvl1pPr>
          </a:lstStyle>
          <a:p>
            <a:fld id="{68355A96-BEF8-466D-8597-39CDE3969A88}" type="slidenum">
              <a:rPr lang="en-US" altLang="en-US"/>
              <a:pPr/>
              <a:t>‹#›</a:t>
            </a:fld>
            <a:endParaRPr lang="en-US" altLang="en-US"/>
          </a:p>
        </p:txBody>
      </p:sp>
    </p:spTree>
    <p:extLst>
      <p:ext uri="{BB962C8B-B14F-4D97-AF65-F5344CB8AC3E}">
        <p14:creationId xmlns:p14="http://schemas.microsoft.com/office/powerpoint/2010/main" val="2402303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474B1A6-0C49-3181-C4D8-3E436DA1E0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62B3C91-0C68-D653-046F-C7D8E62390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118D127-D6B7-962C-6C53-730D43B2F81E}"/>
              </a:ext>
            </a:extLst>
          </p:cNvPr>
          <p:cNvSpPr>
            <a:spLocks noGrp="1" noChangeArrowheads="1"/>
          </p:cNvSpPr>
          <p:nvPr>
            <p:ph type="sldNum" sz="quarter" idx="12"/>
          </p:nvPr>
        </p:nvSpPr>
        <p:spPr>
          <a:ln/>
        </p:spPr>
        <p:txBody>
          <a:bodyPr/>
          <a:lstStyle>
            <a:lvl1pPr>
              <a:defRPr/>
            </a:lvl1pPr>
          </a:lstStyle>
          <a:p>
            <a:fld id="{2BDF049F-6E5D-4993-8A54-6A47361D2289}" type="slidenum">
              <a:rPr lang="en-US" altLang="en-US"/>
              <a:pPr/>
              <a:t>‹#›</a:t>
            </a:fld>
            <a:endParaRPr lang="en-US" altLang="en-US"/>
          </a:p>
        </p:txBody>
      </p:sp>
    </p:spTree>
    <p:extLst>
      <p:ext uri="{BB962C8B-B14F-4D97-AF65-F5344CB8AC3E}">
        <p14:creationId xmlns:p14="http://schemas.microsoft.com/office/powerpoint/2010/main" val="4920524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CF09A3-645C-2039-C627-F87C1CA3E4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0D34342-2DFF-22F9-68DA-66C94BEF3F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61E2746-6113-951E-2196-6F24AFF0A959}"/>
              </a:ext>
            </a:extLst>
          </p:cNvPr>
          <p:cNvSpPr>
            <a:spLocks noGrp="1" noChangeArrowheads="1"/>
          </p:cNvSpPr>
          <p:nvPr>
            <p:ph type="sldNum" sz="quarter" idx="12"/>
          </p:nvPr>
        </p:nvSpPr>
        <p:spPr>
          <a:ln/>
        </p:spPr>
        <p:txBody>
          <a:bodyPr/>
          <a:lstStyle>
            <a:lvl1pPr>
              <a:defRPr/>
            </a:lvl1pPr>
          </a:lstStyle>
          <a:p>
            <a:fld id="{7E8CD4BD-58E1-4008-B7B2-CFA01AD27E9D}" type="slidenum">
              <a:rPr lang="en-US" altLang="en-US"/>
              <a:pPr/>
              <a:t>‹#›</a:t>
            </a:fld>
            <a:endParaRPr lang="en-US" altLang="en-US"/>
          </a:p>
        </p:txBody>
      </p:sp>
    </p:spTree>
    <p:extLst>
      <p:ext uri="{BB962C8B-B14F-4D97-AF65-F5344CB8AC3E}">
        <p14:creationId xmlns:p14="http://schemas.microsoft.com/office/powerpoint/2010/main" val="3118509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5B2DB9-8262-F0F5-2BFC-A78133D5F0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1C3460B-8BA0-945C-0BD7-898B60E790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001E085-20F7-83D1-10C0-D628765ED20B}"/>
              </a:ext>
            </a:extLst>
          </p:cNvPr>
          <p:cNvSpPr>
            <a:spLocks noGrp="1" noChangeArrowheads="1"/>
          </p:cNvSpPr>
          <p:nvPr>
            <p:ph type="sldNum" sz="quarter" idx="12"/>
          </p:nvPr>
        </p:nvSpPr>
        <p:spPr>
          <a:ln/>
        </p:spPr>
        <p:txBody>
          <a:bodyPr/>
          <a:lstStyle>
            <a:lvl1pPr>
              <a:defRPr/>
            </a:lvl1pPr>
          </a:lstStyle>
          <a:p>
            <a:fld id="{B2B687A6-B4E8-491D-A8B5-24BD59FC2FD6}" type="slidenum">
              <a:rPr lang="en-US" altLang="en-US"/>
              <a:pPr/>
              <a:t>‹#›</a:t>
            </a:fld>
            <a:endParaRPr lang="en-US" altLang="en-US"/>
          </a:p>
        </p:txBody>
      </p:sp>
    </p:spTree>
    <p:extLst>
      <p:ext uri="{BB962C8B-B14F-4D97-AF65-F5344CB8AC3E}">
        <p14:creationId xmlns:p14="http://schemas.microsoft.com/office/powerpoint/2010/main" val="4370094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91022F3-1BC8-7F40-6982-0BB8E1BF1A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30339DA7-3A8A-4A30-0F76-A06C6326F3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AE3ADE6D-E22E-D213-7EE1-0EECD7D87215}"/>
              </a:ext>
            </a:extLst>
          </p:cNvPr>
          <p:cNvSpPr>
            <a:spLocks noGrp="1" noChangeArrowheads="1"/>
          </p:cNvSpPr>
          <p:nvPr>
            <p:ph type="sldNum" sz="quarter" idx="12"/>
          </p:nvPr>
        </p:nvSpPr>
        <p:spPr>
          <a:ln/>
        </p:spPr>
        <p:txBody>
          <a:bodyPr/>
          <a:lstStyle>
            <a:lvl1pPr>
              <a:defRPr/>
            </a:lvl1pPr>
          </a:lstStyle>
          <a:p>
            <a:fld id="{C7AF4D71-FD08-47B9-AA2A-0CE6E464A86C}" type="slidenum">
              <a:rPr lang="en-US" altLang="en-US"/>
              <a:pPr/>
              <a:t>‹#›</a:t>
            </a:fld>
            <a:endParaRPr lang="en-US" altLang="en-US"/>
          </a:p>
        </p:txBody>
      </p:sp>
    </p:spTree>
    <p:extLst>
      <p:ext uri="{BB962C8B-B14F-4D97-AF65-F5344CB8AC3E}">
        <p14:creationId xmlns:p14="http://schemas.microsoft.com/office/powerpoint/2010/main" val="211586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72C656D-0453-290D-8F7C-964D7E5D58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E6F07FC-AC2B-A815-167E-B529ACADEB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FA7E77B-0BAD-47BC-14D8-24276344DFE8}"/>
              </a:ext>
            </a:extLst>
          </p:cNvPr>
          <p:cNvSpPr>
            <a:spLocks noGrp="1" noChangeArrowheads="1"/>
          </p:cNvSpPr>
          <p:nvPr>
            <p:ph type="sldNum" sz="quarter" idx="12"/>
          </p:nvPr>
        </p:nvSpPr>
        <p:spPr>
          <a:ln/>
        </p:spPr>
        <p:txBody>
          <a:bodyPr/>
          <a:lstStyle>
            <a:lvl1pPr>
              <a:defRPr/>
            </a:lvl1pPr>
          </a:lstStyle>
          <a:p>
            <a:fld id="{66BE34EE-7ACF-493E-9893-76DFF582B06E}" type="slidenum">
              <a:rPr lang="en-US" altLang="en-US"/>
              <a:pPr/>
              <a:t>‹#›</a:t>
            </a:fld>
            <a:endParaRPr lang="en-US" altLang="en-US"/>
          </a:p>
        </p:txBody>
      </p:sp>
    </p:spTree>
    <p:extLst>
      <p:ext uri="{BB962C8B-B14F-4D97-AF65-F5344CB8AC3E}">
        <p14:creationId xmlns:p14="http://schemas.microsoft.com/office/powerpoint/2010/main" val="181743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F1E764-0255-11FC-2626-A5369832AB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21F6479-676E-3083-F65E-847FAD4DE9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1DB1510-63E0-DFD1-AE72-F56D150152F9}"/>
              </a:ext>
            </a:extLst>
          </p:cNvPr>
          <p:cNvSpPr>
            <a:spLocks noGrp="1" noChangeArrowheads="1"/>
          </p:cNvSpPr>
          <p:nvPr>
            <p:ph type="sldNum" sz="quarter" idx="12"/>
          </p:nvPr>
        </p:nvSpPr>
        <p:spPr>
          <a:ln/>
        </p:spPr>
        <p:txBody>
          <a:bodyPr/>
          <a:lstStyle>
            <a:lvl1pPr>
              <a:defRPr/>
            </a:lvl1pPr>
          </a:lstStyle>
          <a:p>
            <a:fld id="{6B6B8749-6CAA-4276-9B9D-7BF51991B187}" type="slidenum">
              <a:rPr lang="en-US" altLang="en-US"/>
              <a:pPr/>
              <a:t>‹#›</a:t>
            </a:fld>
            <a:endParaRPr lang="en-US" altLang="en-US"/>
          </a:p>
        </p:txBody>
      </p:sp>
    </p:spTree>
    <p:extLst>
      <p:ext uri="{BB962C8B-B14F-4D97-AF65-F5344CB8AC3E}">
        <p14:creationId xmlns:p14="http://schemas.microsoft.com/office/powerpoint/2010/main" val="390430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3E7E9DE-B564-65CA-814D-26FE4533493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11F346B-ED8D-A3B6-2DA2-801057308B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D9CBB7A-C573-6F50-FDE7-BAAEB8A55C40}"/>
              </a:ext>
            </a:extLst>
          </p:cNvPr>
          <p:cNvSpPr>
            <a:spLocks noGrp="1" noChangeArrowheads="1"/>
          </p:cNvSpPr>
          <p:nvPr>
            <p:ph type="sldNum" sz="quarter" idx="12"/>
          </p:nvPr>
        </p:nvSpPr>
        <p:spPr>
          <a:ln/>
        </p:spPr>
        <p:txBody>
          <a:bodyPr/>
          <a:lstStyle>
            <a:lvl1pPr>
              <a:defRPr/>
            </a:lvl1pPr>
          </a:lstStyle>
          <a:p>
            <a:fld id="{8445BD25-33AE-434E-A40C-7312B7B517F9}" type="slidenum">
              <a:rPr lang="en-US" altLang="en-US"/>
              <a:pPr/>
              <a:t>‹#›</a:t>
            </a:fld>
            <a:endParaRPr lang="en-US" altLang="en-US"/>
          </a:p>
        </p:txBody>
      </p:sp>
    </p:spTree>
    <p:extLst>
      <p:ext uri="{BB962C8B-B14F-4D97-AF65-F5344CB8AC3E}">
        <p14:creationId xmlns:p14="http://schemas.microsoft.com/office/powerpoint/2010/main" val="61815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CF5CFE0-DC0A-5AEA-BBEC-17292D0C12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6E691CE-89F6-2B55-B439-EF1A554B14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C8DFB5A-AF5F-6D48-D95D-8F7403F4EF30}"/>
              </a:ext>
            </a:extLst>
          </p:cNvPr>
          <p:cNvSpPr>
            <a:spLocks noGrp="1" noChangeArrowheads="1"/>
          </p:cNvSpPr>
          <p:nvPr>
            <p:ph type="sldNum" sz="quarter" idx="12"/>
          </p:nvPr>
        </p:nvSpPr>
        <p:spPr>
          <a:ln/>
        </p:spPr>
        <p:txBody>
          <a:bodyPr/>
          <a:lstStyle>
            <a:lvl1pPr>
              <a:defRPr/>
            </a:lvl1pPr>
          </a:lstStyle>
          <a:p>
            <a:fld id="{723E6DE7-4340-431F-8E11-1C888DEF808F}" type="slidenum">
              <a:rPr lang="en-US" altLang="en-US"/>
              <a:pPr/>
              <a:t>‹#›</a:t>
            </a:fld>
            <a:endParaRPr lang="en-US" altLang="en-US"/>
          </a:p>
        </p:txBody>
      </p:sp>
    </p:spTree>
    <p:extLst>
      <p:ext uri="{BB962C8B-B14F-4D97-AF65-F5344CB8AC3E}">
        <p14:creationId xmlns:p14="http://schemas.microsoft.com/office/powerpoint/2010/main" val="312167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512FD74-F7CC-6F74-DB68-D8C04C24FC5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4D16EAB-3A9B-33DE-6BE4-BA4670F886B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66C36A1-CC07-A4CD-3B97-F6CB6D4580A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08321615-AF75-14C3-1D72-CAF395B48B8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AD98A848-9BC5-1100-809D-01A89B77323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4397459-3527-4256-92FF-28E49827EF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4CFA2F6-0946-93CC-8180-98AAFA19FE09}"/>
              </a:ext>
            </a:extLst>
          </p:cNvPr>
          <p:cNvGrpSpPr>
            <a:grpSpLocks/>
          </p:cNvGrpSpPr>
          <p:nvPr/>
        </p:nvGrpSpPr>
        <p:grpSpPr bwMode="auto">
          <a:xfrm>
            <a:off x="6303963" y="0"/>
            <a:ext cx="2840037" cy="3254375"/>
            <a:chOff x="3115" y="0"/>
            <a:chExt cx="2170" cy="2486"/>
          </a:xfrm>
        </p:grpSpPr>
        <p:grpSp>
          <p:nvGrpSpPr>
            <p:cNvPr id="2056" name="Group 3">
              <a:extLst>
                <a:ext uri="{FF2B5EF4-FFF2-40B4-BE49-F238E27FC236}">
                  <a16:creationId xmlns:a16="http://schemas.microsoft.com/office/drawing/2014/main" id="{18AC65DC-E55F-556F-5E5F-952DB41816F7}"/>
                </a:ext>
              </a:extLst>
            </p:cNvPr>
            <p:cNvGrpSpPr>
              <a:grpSpLocks/>
            </p:cNvGrpSpPr>
            <p:nvPr/>
          </p:nvGrpSpPr>
          <p:grpSpPr bwMode="auto">
            <a:xfrm>
              <a:off x="4080" y="1910"/>
              <a:ext cx="768" cy="576"/>
              <a:chOff x="0" y="0"/>
              <a:chExt cx="768" cy="576"/>
            </a:xfrm>
          </p:grpSpPr>
          <p:sp>
            <p:nvSpPr>
              <p:cNvPr id="2188" name="Oval 4">
                <a:extLst>
                  <a:ext uri="{FF2B5EF4-FFF2-40B4-BE49-F238E27FC236}">
                    <a16:creationId xmlns:a16="http://schemas.microsoft.com/office/drawing/2014/main" id="{B9F8A2E7-12C5-3F79-A463-7D60425C91E2}"/>
                  </a:ext>
                </a:extLst>
              </p:cNvPr>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89" name="Oval 5">
                <a:extLst>
                  <a:ext uri="{FF2B5EF4-FFF2-40B4-BE49-F238E27FC236}">
                    <a16:creationId xmlns:a16="http://schemas.microsoft.com/office/drawing/2014/main" id="{637E9009-F664-DA81-B07A-ADC9A2296C31}"/>
                  </a:ext>
                </a:extLst>
              </p:cNvPr>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grpSp>
          <p:nvGrpSpPr>
            <p:cNvPr id="2057" name="Group 6">
              <a:extLst>
                <a:ext uri="{FF2B5EF4-FFF2-40B4-BE49-F238E27FC236}">
                  <a16:creationId xmlns:a16="http://schemas.microsoft.com/office/drawing/2014/main" id="{92D8F1AC-7A17-D001-C3BB-6A9ED4686F7F}"/>
                </a:ext>
              </a:extLst>
            </p:cNvPr>
            <p:cNvGrpSpPr>
              <a:grpSpLocks/>
            </p:cNvGrpSpPr>
            <p:nvPr/>
          </p:nvGrpSpPr>
          <p:grpSpPr bwMode="auto">
            <a:xfrm>
              <a:off x="4257" y="1103"/>
              <a:ext cx="768" cy="576"/>
              <a:chOff x="0" y="0"/>
              <a:chExt cx="768" cy="576"/>
            </a:xfrm>
          </p:grpSpPr>
          <p:sp>
            <p:nvSpPr>
              <p:cNvPr id="2186" name="Oval 7">
                <a:extLst>
                  <a:ext uri="{FF2B5EF4-FFF2-40B4-BE49-F238E27FC236}">
                    <a16:creationId xmlns:a16="http://schemas.microsoft.com/office/drawing/2014/main" id="{3D10A781-AA9B-A2D4-5F77-28B3E940AC0F}"/>
                  </a:ext>
                </a:extLst>
              </p:cNvPr>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87" name="Oval 8">
                <a:extLst>
                  <a:ext uri="{FF2B5EF4-FFF2-40B4-BE49-F238E27FC236}">
                    <a16:creationId xmlns:a16="http://schemas.microsoft.com/office/drawing/2014/main" id="{9FBD7440-819A-8F7A-37A2-85CB6429A915}"/>
                  </a:ext>
                </a:extLst>
              </p:cNvPr>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grpSp>
          <p:nvGrpSpPr>
            <p:cNvPr id="2058" name="Group 9">
              <a:extLst>
                <a:ext uri="{FF2B5EF4-FFF2-40B4-BE49-F238E27FC236}">
                  <a16:creationId xmlns:a16="http://schemas.microsoft.com/office/drawing/2014/main" id="{0AB8B58B-6B94-C1A9-46DA-0FD132D3DA95}"/>
                </a:ext>
              </a:extLst>
            </p:cNvPr>
            <p:cNvGrpSpPr>
              <a:grpSpLocks/>
            </p:cNvGrpSpPr>
            <p:nvPr/>
          </p:nvGrpSpPr>
          <p:grpSpPr bwMode="auto">
            <a:xfrm>
              <a:off x="3134" y="0"/>
              <a:ext cx="768" cy="576"/>
              <a:chOff x="0" y="0"/>
              <a:chExt cx="768" cy="576"/>
            </a:xfrm>
          </p:grpSpPr>
          <p:sp>
            <p:nvSpPr>
              <p:cNvPr id="2184" name="Oval 10">
                <a:extLst>
                  <a:ext uri="{FF2B5EF4-FFF2-40B4-BE49-F238E27FC236}">
                    <a16:creationId xmlns:a16="http://schemas.microsoft.com/office/drawing/2014/main" id="{762715CB-4BD6-30AF-2B78-181F9C0B3B5D}"/>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85" name="Oval 11">
                <a:extLst>
                  <a:ext uri="{FF2B5EF4-FFF2-40B4-BE49-F238E27FC236}">
                    <a16:creationId xmlns:a16="http://schemas.microsoft.com/office/drawing/2014/main" id="{A68A6172-BF77-589F-7A48-A66C94616DFA}"/>
                  </a:ext>
                </a:extLst>
              </p:cNvPr>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grpSp>
          <p:nvGrpSpPr>
            <p:cNvPr id="2059" name="Group 12">
              <a:extLst>
                <a:ext uri="{FF2B5EF4-FFF2-40B4-BE49-F238E27FC236}">
                  <a16:creationId xmlns:a16="http://schemas.microsoft.com/office/drawing/2014/main" id="{553819DC-5838-3E62-ABFC-5AA762FA081A}"/>
                </a:ext>
              </a:extLst>
            </p:cNvPr>
            <p:cNvGrpSpPr>
              <a:grpSpLocks/>
            </p:cNvGrpSpPr>
            <p:nvPr/>
          </p:nvGrpSpPr>
          <p:grpSpPr bwMode="auto">
            <a:xfrm>
              <a:off x="3115" y="0"/>
              <a:ext cx="2170" cy="1702"/>
              <a:chOff x="3115" y="0"/>
              <a:chExt cx="2170" cy="1702"/>
            </a:xfrm>
          </p:grpSpPr>
          <p:grpSp>
            <p:nvGrpSpPr>
              <p:cNvPr id="2060" name="Group 13">
                <a:extLst>
                  <a:ext uri="{FF2B5EF4-FFF2-40B4-BE49-F238E27FC236}">
                    <a16:creationId xmlns:a16="http://schemas.microsoft.com/office/drawing/2014/main" id="{940CF840-A23D-3C53-3875-B12AEACA1431}"/>
                  </a:ext>
                </a:extLst>
              </p:cNvPr>
              <p:cNvGrpSpPr>
                <a:grpSpLocks/>
              </p:cNvGrpSpPr>
              <p:nvPr/>
            </p:nvGrpSpPr>
            <p:grpSpPr bwMode="auto">
              <a:xfrm>
                <a:off x="3640" y="308"/>
                <a:ext cx="1145" cy="844"/>
                <a:chOff x="1265" y="814"/>
                <a:chExt cx="2919" cy="2151"/>
              </a:xfrm>
            </p:grpSpPr>
            <p:sp>
              <p:nvSpPr>
                <p:cNvPr id="2182" name="Oval 14">
                  <a:extLst>
                    <a:ext uri="{FF2B5EF4-FFF2-40B4-BE49-F238E27FC236}">
                      <a16:creationId xmlns:a16="http://schemas.microsoft.com/office/drawing/2014/main" id="{023A9785-8D0D-ABB5-03E9-574203D0C9DF}"/>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83" name="Oval 15">
                  <a:extLst>
                    <a:ext uri="{FF2B5EF4-FFF2-40B4-BE49-F238E27FC236}">
                      <a16:creationId xmlns:a16="http://schemas.microsoft.com/office/drawing/2014/main" id="{35F55C49-AC30-5204-A77A-1AF15EF25335}"/>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grpSp>
            <p:nvGrpSpPr>
              <p:cNvPr id="2061" name="Group 16">
                <a:extLst>
                  <a:ext uri="{FF2B5EF4-FFF2-40B4-BE49-F238E27FC236}">
                    <a16:creationId xmlns:a16="http://schemas.microsoft.com/office/drawing/2014/main" id="{6837313D-FA7B-CF33-E6ED-4B9FC301F187}"/>
                  </a:ext>
                </a:extLst>
              </p:cNvPr>
              <p:cNvGrpSpPr>
                <a:grpSpLocks/>
              </p:cNvGrpSpPr>
              <p:nvPr/>
            </p:nvGrpSpPr>
            <p:grpSpPr bwMode="auto">
              <a:xfrm>
                <a:off x="3115" y="0"/>
                <a:ext cx="2145" cy="1702"/>
                <a:chOff x="3115" y="0"/>
                <a:chExt cx="2145" cy="1702"/>
              </a:xfrm>
            </p:grpSpPr>
            <p:grpSp>
              <p:nvGrpSpPr>
                <p:cNvPr id="2084" name="Group 17">
                  <a:extLst>
                    <a:ext uri="{FF2B5EF4-FFF2-40B4-BE49-F238E27FC236}">
                      <a16:creationId xmlns:a16="http://schemas.microsoft.com/office/drawing/2014/main" id="{A155981E-879A-599B-EE1A-078021FE4699}"/>
                    </a:ext>
                  </a:extLst>
                </p:cNvPr>
                <p:cNvGrpSpPr>
                  <a:grpSpLocks/>
                </p:cNvGrpSpPr>
                <p:nvPr/>
              </p:nvGrpSpPr>
              <p:grpSpPr bwMode="auto">
                <a:xfrm>
                  <a:off x="4505" y="589"/>
                  <a:ext cx="493" cy="912"/>
                  <a:chOff x="3471" y="1530"/>
                  <a:chExt cx="1258" cy="2327"/>
                </a:xfrm>
              </p:grpSpPr>
              <p:sp>
                <p:nvSpPr>
                  <p:cNvPr id="2180" name="Freeform 18">
                    <a:extLst>
                      <a:ext uri="{FF2B5EF4-FFF2-40B4-BE49-F238E27FC236}">
                        <a16:creationId xmlns:a16="http://schemas.microsoft.com/office/drawing/2014/main" id="{270B67CC-32F6-351D-5C59-2F828896A2B4}"/>
                      </a:ext>
                    </a:extLst>
                  </p:cNvPr>
                  <p:cNvSpPr>
                    <a:spLocks/>
                  </p:cNvSpPr>
                  <p:nvPr/>
                </p:nvSpPr>
                <p:spPr bwMode="hidden">
                  <a:xfrm rot="2711884">
                    <a:off x="2765" y="2236"/>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 name="Freeform 19">
                    <a:extLst>
                      <a:ext uri="{FF2B5EF4-FFF2-40B4-BE49-F238E27FC236}">
                        <a16:creationId xmlns:a16="http://schemas.microsoft.com/office/drawing/2014/main" id="{723C170C-DC31-9609-C085-5AAD87928F49}"/>
                      </a:ext>
                    </a:extLst>
                  </p:cNvPr>
                  <p:cNvSpPr>
                    <a:spLocks/>
                  </p:cNvSpPr>
                  <p:nvPr/>
                </p:nvSpPr>
                <p:spPr bwMode="hidden">
                  <a:xfrm rot="2711884">
                    <a:off x="4021" y="3150"/>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5" name="Group 20">
                  <a:extLst>
                    <a:ext uri="{FF2B5EF4-FFF2-40B4-BE49-F238E27FC236}">
                      <a16:creationId xmlns:a16="http://schemas.microsoft.com/office/drawing/2014/main" id="{98B54072-63E9-7DA2-A5F4-A560C01016AE}"/>
                    </a:ext>
                  </a:extLst>
                </p:cNvPr>
                <p:cNvGrpSpPr>
                  <a:grpSpLocks/>
                </p:cNvGrpSpPr>
                <p:nvPr/>
              </p:nvGrpSpPr>
              <p:grpSpPr bwMode="auto">
                <a:xfrm>
                  <a:off x="4267" y="781"/>
                  <a:ext cx="966" cy="522"/>
                  <a:chOff x="2864" y="2019"/>
                  <a:chExt cx="2463" cy="1332"/>
                </a:xfrm>
              </p:grpSpPr>
              <p:sp>
                <p:nvSpPr>
                  <p:cNvPr id="2178" name="Freeform 21">
                    <a:extLst>
                      <a:ext uri="{FF2B5EF4-FFF2-40B4-BE49-F238E27FC236}">
                        <a16:creationId xmlns:a16="http://schemas.microsoft.com/office/drawing/2014/main" id="{F583BCAD-E840-AE0C-D475-470CA420E7EB}"/>
                      </a:ext>
                    </a:extLst>
                  </p:cNvPr>
                  <p:cNvSpPr>
                    <a:spLocks/>
                  </p:cNvSpPr>
                  <p:nvPr/>
                </p:nvSpPr>
                <p:spPr bwMode="hidden">
                  <a:xfrm rot="2104081">
                    <a:off x="2864" y="2019"/>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9" name="Freeform 22">
                    <a:extLst>
                      <a:ext uri="{FF2B5EF4-FFF2-40B4-BE49-F238E27FC236}">
                        <a16:creationId xmlns:a16="http://schemas.microsoft.com/office/drawing/2014/main" id="{45E22374-9810-AB23-B782-CE89940250C5}"/>
                      </a:ext>
                    </a:extLst>
                  </p:cNvPr>
                  <p:cNvSpPr>
                    <a:spLocks/>
                  </p:cNvSpPr>
                  <p:nvPr/>
                </p:nvSpPr>
                <p:spPr bwMode="hidden">
                  <a:xfrm rot="2104081">
                    <a:off x="4353" y="2806"/>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6" name="Group 23">
                  <a:extLst>
                    <a:ext uri="{FF2B5EF4-FFF2-40B4-BE49-F238E27FC236}">
                      <a16:creationId xmlns:a16="http://schemas.microsoft.com/office/drawing/2014/main" id="{55040C7D-2FAF-F9F2-92B6-B1D0C3BDECAF}"/>
                    </a:ext>
                  </a:extLst>
                </p:cNvPr>
                <p:cNvGrpSpPr>
                  <a:grpSpLocks/>
                </p:cNvGrpSpPr>
                <p:nvPr/>
              </p:nvGrpSpPr>
              <p:grpSpPr bwMode="auto">
                <a:xfrm>
                  <a:off x="4280" y="707"/>
                  <a:ext cx="971" cy="417"/>
                  <a:chOff x="2897" y="1832"/>
                  <a:chExt cx="2477" cy="1064"/>
                </a:xfrm>
              </p:grpSpPr>
              <p:sp>
                <p:nvSpPr>
                  <p:cNvPr id="2176" name="Freeform 24">
                    <a:extLst>
                      <a:ext uri="{FF2B5EF4-FFF2-40B4-BE49-F238E27FC236}">
                        <a16:creationId xmlns:a16="http://schemas.microsoft.com/office/drawing/2014/main" id="{855BD2CC-0B6A-CD95-A571-9BB8749D0ADD}"/>
                      </a:ext>
                    </a:extLst>
                  </p:cNvPr>
                  <p:cNvSpPr>
                    <a:spLocks/>
                  </p:cNvSpPr>
                  <p:nvPr/>
                </p:nvSpPr>
                <p:spPr bwMode="hidden">
                  <a:xfrm rot="1582915">
                    <a:off x="2897" y="1832"/>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7" name="Freeform 25">
                    <a:extLst>
                      <a:ext uri="{FF2B5EF4-FFF2-40B4-BE49-F238E27FC236}">
                        <a16:creationId xmlns:a16="http://schemas.microsoft.com/office/drawing/2014/main" id="{5518B980-4414-866C-9D01-4CF7FCF922CD}"/>
                      </a:ext>
                    </a:extLst>
                  </p:cNvPr>
                  <p:cNvSpPr>
                    <a:spLocks/>
                  </p:cNvSpPr>
                  <p:nvPr/>
                </p:nvSpPr>
                <p:spPr bwMode="hidden">
                  <a:xfrm rot="1582915">
                    <a:off x="4442" y="2420"/>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7" name="Group 26">
                  <a:extLst>
                    <a:ext uri="{FF2B5EF4-FFF2-40B4-BE49-F238E27FC236}">
                      <a16:creationId xmlns:a16="http://schemas.microsoft.com/office/drawing/2014/main" id="{38E01F7D-7DDB-F1B6-0763-D759F13E62EC}"/>
                    </a:ext>
                  </a:extLst>
                </p:cNvPr>
                <p:cNvGrpSpPr>
                  <a:grpSpLocks/>
                </p:cNvGrpSpPr>
                <p:nvPr/>
              </p:nvGrpSpPr>
              <p:grpSpPr bwMode="auto">
                <a:xfrm>
                  <a:off x="4291" y="630"/>
                  <a:ext cx="969" cy="364"/>
                  <a:chOff x="2924" y="1636"/>
                  <a:chExt cx="2472" cy="927"/>
                </a:xfrm>
              </p:grpSpPr>
              <p:sp>
                <p:nvSpPr>
                  <p:cNvPr id="2174" name="Freeform 27">
                    <a:extLst>
                      <a:ext uri="{FF2B5EF4-FFF2-40B4-BE49-F238E27FC236}">
                        <a16:creationId xmlns:a16="http://schemas.microsoft.com/office/drawing/2014/main" id="{601F402D-034D-3873-2D9A-469240C57413}"/>
                      </a:ext>
                    </a:extLst>
                  </p:cNvPr>
                  <p:cNvSpPr>
                    <a:spLocks/>
                  </p:cNvSpPr>
                  <p:nvPr/>
                </p:nvSpPr>
                <p:spPr bwMode="hidden">
                  <a:xfrm rot="1080363">
                    <a:off x="2924" y="1636"/>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5" name="Freeform 28">
                    <a:extLst>
                      <a:ext uri="{FF2B5EF4-FFF2-40B4-BE49-F238E27FC236}">
                        <a16:creationId xmlns:a16="http://schemas.microsoft.com/office/drawing/2014/main" id="{1510AB23-C4E2-DE83-0229-F55026DD6238}"/>
                      </a:ext>
                    </a:extLst>
                  </p:cNvPr>
                  <p:cNvSpPr>
                    <a:spLocks/>
                  </p:cNvSpPr>
                  <p:nvPr/>
                </p:nvSpPr>
                <p:spPr bwMode="hidden">
                  <a:xfrm rot="1080363">
                    <a:off x="4495" y="2037"/>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8" name="Group 29">
                  <a:extLst>
                    <a:ext uri="{FF2B5EF4-FFF2-40B4-BE49-F238E27FC236}">
                      <a16:creationId xmlns:a16="http://schemas.microsoft.com/office/drawing/2014/main" id="{A2151274-EA39-2BBE-8564-3101D61E9391}"/>
                    </a:ext>
                  </a:extLst>
                </p:cNvPr>
                <p:cNvGrpSpPr>
                  <a:grpSpLocks/>
                </p:cNvGrpSpPr>
                <p:nvPr/>
              </p:nvGrpSpPr>
              <p:grpSpPr bwMode="auto">
                <a:xfrm>
                  <a:off x="4304" y="543"/>
                  <a:ext cx="918" cy="258"/>
                  <a:chOff x="2958" y="1414"/>
                  <a:chExt cx="2342" cy="657"/>
                </a:xfrm>
              </p:grpSpPr>
              <p:sp>
                <p:nvSpPr>
                  <p:cNvPr id="2172" name="Freeform 30">
                    <a:extLst>
                      <a:ext uri="{FF2B5EF4-FFF2-40B4-BE49-F238E27FC236}">
                        <a16:creationId xmlns:a16="http://schemas.microsoft.com/office/drawing/2014/main" id="{EDBC1CE1-A96E-AE1B-AA39-8F130A7DCD4E}"/>
                      </a:ext>
                    </a:extLst>
                  </p:cNvPr>
                  <p:cNvSpPr>
                    <a:spLocks/>
                  </p:cNvSpPr>
                  <p:nvPr/>
                </p:nvSpPr>
                <p:spPr bwMode="hidden">
                  <a:xfrm rot="463793">
                    <a:off x="2958" y="1414"/>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3" name="Freeform 31">
                    <a:extLst>
                      <a:ext uri="{FF2B5EF4-FFF2-40B4-BE49-F238E27FC236}">
                        <a16:creationId xmlns:a16="http://schemas.microsoft.com/office/drawing/2014/main" id="{EEEB4630-9629-2695-5114-41CD05D7C231}"/>
                      </a:ext>
                    </a:extLst>
                  </p:cNvPr>
                  <p:cNvSpPr>
                    <a:spLocks/>
                  </p:cNvSpPr>
                  <p:nvPr/>
                </p:nvSpPr>
                <p:spPr bwMode="hidden">
                  <a:xfrm rot="463793">
                    <a:off x="4470" y="1582"/>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9" name="Group 32">
                  <a:extLst>
                    <a:ext uri="{FF2B5EF4-FFF2-40B4-BE49-F238E27FC236}">
                      <a16:creationId xmlns:a16="http://schemas.microsoft.com/office/drawing/2014/main" id="{FF47266C-FB27-92BB-74B0-82B7F61CED33}"/>
                    </a:ext>
                  </a:extLst>
                </p:cNvPr>
                <p:cNvGrpSpPr>
                  <a:grpSpLocks/>
                </p:cNvGrpSpPr>
                <p:nvPr/>
              </p:nvGrpSpPr>
              <p:grpSpPr bwMode="auto">
                <a:xfrm>
                  <a:off x="4314" y="487"/>
                  <a:ext cx="843" cy="134"/>
                  <a:chOff x="2983" y="1269"/>
                  <a:chExt cx="2150" cy="343"/>
                </a:xfrm>
              </p:grpSpPr>
              <p:sp>
                <p:nvSpPr>
                  <p:cNvPr id="2170" name="Freeform 33">
                    <a:extLst>
                      <a:ext uri="{FF2B5EF4-FFF2-40B4-BE49-F238E27FC236}">
                        <a16:creationId xmlns:a16="http://schemas.microsoft.com/office/drawing/2014/main" id="{7D3A166E-3F94-A2D0-886A-DFDF70E4DF4A}"/>
                      </a:ext>
                    </a:extLst>
                  </p:cNvPr>
                  <p:cNvSpPr>
                    <a:spLocks/>
                  </p:cNvSpPr>
                  <p:nvPr/>
                </p:nvSpPr>
                <p:spPr bwMode="hidden">
                  <a:xfrm rot="-84182">
                    <a:off x="2983" y="1289"/>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 name="Freeform 34">
                    <a:extLst>
                      <a:ext uri="{FF2B5EF4-FFF2-40B4-BE49-F238E27FC236}">
                        <a16:creationId xmlns:a16="http://schemas.microsoft.com/office/drawing/2014/main" id="{3A30B454-5E88-DE28-86A6-C3D3C7467508}"/>
                      </a:ext>
                    </a:extLst>
                  </p:cNvPr>
                  <p:cNvSpPr>
                    <a:spLocks/>
                  </p:cNvSpPr>
                  <p:nvPr/>
                </p:nvSpPr>
                <p:spPr bwMode="hidden">
                  <a:xfrm rot="-84182">
                    <a:off x="4379" y="1269"/>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0" name="Group 35">
                  <a:extLst>
                    <a:ext uri="{FF2B5EF4-FFF2-40B4-BE49-F238E27FC236}">
                      <a16:creationId xmlns:a16="http://schemas.microsoft.com/office/drawing/2014/main" id="{634E3A9A-CF58-76B9-0F7C-84B16CA798F0}"/>
                    </a:ext>
                  </a:extLst>
                </p:cNvPr>
                <p:cNvGrpSpPr>
                  <a:grpSpLocks/>
                </p:cNvGrpSpPr>
                <p:nvPr/>
              </p:nvGrpSpPr>
              <p:grpSpPr bwMode="auto">
                <a:xfrm>
                  <a:off x="4296" y="349"/>
                  <a:ext cx="737" cy="167"/>
                  <a:chOff x="2938" y="917"/>
                  <a:chExt cx="1879" cy="427"/>
                </a:xfrm>
              </p:grpSpPr>
              <p:sp>
                <p:nvSpPr>
                  <p:cNvPr id="2168" name="Freeform 36">
                    <a:extLst>
                      <a:ext uri="{FF2B5EF4-FFF2-40B4-BE49-F238E27FC236}">
                        <a16:creationId xmlns:a16="http://schemas.microsoft.com/office/drawing/2014/main" id="{9BC2FB40-0DE4-3E0C-D504-8204C2C6B1AE}"/>
                      </a:ext>
                    </a:extLst>
                  </p:cNvPr>
                  <p:cNvSpPr>
                    <a:spLocks/>
                  </p:cNvSpPr>
                  <p:nvPr/>
                </p:nvSpPr>
                <p:spPr bwMode="hidden">
                  <a:xfrm rot="-802576">
                    <a:off x="2938" y="1129"/>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9" name="Freeform 37">
                    <a:extLst>
                      <a:ext uri="{FF2B5EF4-FFF2-40B4-BE49-F238E27FC236}">
                        <a16:creationId xmlns:a16="http://schemas.microsoft.com/office/drawing/2014/main" id="{96826753-A81B-1EC0-4CB6-01B0B6A25754}"/>
                      </a:ext>
                    </a:extLst>
                  </p:cNvPr>
                  <p:cNvSpPr>
                    <a:spLocks/>
                  </p:cNvSpPr>
                  <p:nvPr/>
                </p:nvSpPr>
                <p:spPr bwMode="hidden">
                  <a:xfrm rot="-802576">
                    <a:off x="4155" y="917"/>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1" name="Group 38">
                  <a:extLst>
                    <a:ext uri="{FF2B5EF4-FFF2-40B4-BE49-F238E27FC236}">
                      <a16:creationId xmlns:a16="http://schemas.microsoft.com/office/drawing/2014/main" id="{B86CF362-07B7-4BDA-7600-D8CE7730E3BE}"/>
                    </a:ext>
                  </a:extLst>
                </p:cNvPr>
                <p:cNvGrpSpPr>
                  <a:grpSpLocks/>
                </p:cNvGrpSpPr>
                <p:nvPr/>
              </p:nvGrpSpPr>
              <p:grpSpPr bwMode="auto">
                <a:xfrm>
                  <a:off x="3394" y="637"/>
                  <a:ext cx="493" cy="912"/>
                  <a:chOff x="637" y="1653"/>
                  <a:chExt cx="1257" cy="2326"/>
                </a:xfrm>
              </p:grpSpPr>
              <p:sp>
                <p:nvSpPr>
                  <p:cNvPr id="2166" name="Freeform 39">
                    <a:extLst>
                      <a:ext uri="{FF2B5EF4-FFF2-40B4-BE49-F238E27FC236}">
                        <a16:creationId xmlns:a16="http://schemas.microsoft.com/office/drawing/2014/main" id="{7994B268-3F64-98ED-F243-51199BA3AB21}"/>
                      </a:ext>
                    </a:extLst>
                  </p:cNvPr>
                  <p:cNvSpPr>
                    <a:spLocks/>
                  </p:cNvSpPr>
                  <p:nvPr/>
                </p:nvSpPr>
                <p:spPr bwMode="hidden">
                  <a:xfrm rot="18888116" flipH="1">
                    <a:off x="876" y="2359"/>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7" name="Freeform 40">
                    <a:extLst>
                      <a:ext uri="{FF2B5EF4-FFF2-40B4-BE49-F238E27FC236}">
                        <a16:creationId xmlns:a16="http://schemas.microsoft.com/office/drawing/2014/main" id="{3AE4B741-A2DE-CB80-4CB6-B8932E6285DD}"/>
                      </a:ext>
                    </a:extLst>
                  </p:cNvPr>
                  <p:cNvSpPr>
                    <a:spLocks/>
                  </p:cNvSpPr>
                  <p:nvPr/>
                </p:nvSpPr>
                <p:spPr bwMode="hidden">
                  <a:xfrm rot="18888116" flipH="1">
                    <a:off x="419" y="327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2" name="Group 41">
                  <a:extLst>
                    <a:ext uri="{FF2B5EF4-FFF2-40B4-BE49-F238E27FC236}">
                      <a16:creationId xmlns:a16="http://schemas.microsoft.com/office/drawing/2014/main" id="{1EBF2EA8-D8CC-2142-F815-3EE2AAD5ADEA}"/>
                    </a:ext>
                  </a:extLst>
                </p:cNvPr>
                <p:cNvGrpSpPr>
                  <a:grpSpLocks/>
                </p:cNvGrpSpPr>
                <p:nvPr/>
              </p:nvGrpSpPr>
              <p:grpSpPr bwMode="auto">
                <a:xfrm>
                  <a:off x="3142" y="850"/>
                  <a:ext cx="966" cy="522"/>
                  <a:chOff x="-5" y="2196"/>
                  <a:chExt cx="2463" cy="1332"/>
                </a:xfrm>
              </p:grpSpPr>
              <p:sp>
                <p:nvSpPr>
                  <p:cNvPr id="2164" name="Freeform 42">
                    <a:extLst>
                      <a:ext uri="{FF2B5EF4-FFF2-40B4-BE49-F238E27FC236}">
                        <a16:creationId xmlns:a16="http://schemas.microsoft.com/office/drawing/2014/main" id="{148B1520-807F-D97B-6BD6-1D22F5F37138}"/>
                      </a:ext>
                    </a:extLst>
                  </p:cNvPr>
                  <p:cNvSpPr>
                    <a:spLocks/>
                  </p:cNvSpPr>
                  <p:nvPr/>
                </p:nvSpPr>
                <p:spPr bwMode="hidden">
                  <a:xfrm rot="19495919" flipH="1">
                    <a:off x="644" y="2196"/>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5" name="Freeform 43">
                    <a:extLst>
                      <a:ext uri="{FF2B5EF4-FFF2-40B4-BE49-F238E27FC236}">
                        <a16:creationId xmlns:a16="http://schemas.microsoft.com/office/drawing/2014/main" id="{770A1F20-42C5-AB45-0F95-E06BAC8D2ABD}"/>
                      </a:ext>
                    </a:extLst>
                  </p:cNvPr>
                  <p:cNvSpPr>
                    <a:spLocks/>
                  </p:cNvSpPr>
                  <p:nvPr/>
                </p:nvSpPr>
                <p:spPr bwMode="hidden">
                  <a:xfrm rot="19495919" flipH="1">
                    <a:off x="-5" y="2983"/>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3" name="Group 44">
                  <a:extLst>
                    <a:ext uri="{FF2B5EF4-FFF2-40B4-BE49-F238E27FC236}">
                      <a16:creationId xmlns:a16="http://schemas.microsoft.com/office/drawing/2014/main" id="{CC1929A5-1E0F-DB72-F58E-4AB654FD1880}"/>
                    </a:ext>
                  </a:extLst>
                </p:cNvPr>
                <p:cNvGrpSpPr>
                  <a:grpSpLocks/>
                </p:cNvGrpSpPr>
                <p:nvPr/>
              </p:nvGrpSpPr>
              <p:grpSpPr bwMode="auto">
                <a:xfrm>
                  <a:off x="3124" y="777"/>
                  <a:ext cx="971" cy="417"/>
                  <a:chOff x="-52" y="2009"/>
                  <a:chExt cx="2477" cy="1064"/>
                </a:xfrm>
              </p:grpSpPr>
              <p:sp>
                <p:nvSpPr>
                  <p:cNvPr id="2162" name="Freeform 45">
                    <a:extLst>
                      <a:ext uri="{FF2B5EF4-FFF2-40B4-BE49-F238E27FC236}">
                        <a16:creationId xmlns:a16="http://schemas.microsoft.com/office/drawing/2014/main" id="{21C2F330-5E83-B932-2699-B529ACE4F1C0}"/>
                      </a:ext>
                    </a:extLst>
                  </p:cNvPr>
                  <p:cNvSpPr>
                    <a:spLocks/>
                  </p:cNvSpPr>
                  <p:nvPr/>
                </p:nvSpPr>
                <p:spPr bwMode="hidden">
                  <a:xfrm rot="20017085" flipH="1">
                    <a:off x="689" y="2009"/>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3" name="Freeform 46">
                    <a:extLst>
                      <a:ext uri="{FF2B5EF4-FFF2-40B4-BE49-F238E27FC236}">
                        <a16:creationId xmlns:a16="http://schemas.microsoft.com/office/drawing/2014/main" id="{D90CB487-70E7-37A2-EFD7-E36759797BFF}"/>
                      </a:ext>
                    </a:extLst>
                  </p:cNvPr>
                  <p:cNvSpPr>
                    <a:spLocks/>
                  </p:cNvSpPr>
                  <p:nvPr/>
                </p:nvSpPr>
                <p:spPr bwMode="hidden">
                  <a:xfrm rot="20017085" flipH="1">
                    <a:off x="-52" y="2597"/>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4" name="Group 47">
                  <a:extLst>
                    <a:ext uri="{FF2B5EF4-FFF2-40B4-BE49-F238E27FC236}">
                      <a16:creationId xmlns:a16="http://schemas.microsoft.com/office/drawing/2014/main" id="{3BD7A2E8-B6A5-6A2A-1880-1BF22E514768}"/>
                    </a:ext>
                  </a:extLst>
                </p:cNvPr>
                <p:cNvGrpSpPr>
                  <a:grpSpLocks/>
                </p:cNvGrpSpPr>
                <p:nvPr/>
              </p:nvGrpSpPr>
              <p:grpSpPr bwMode="auto">
                <a:xfrm>
                  <a:off x="3115" y="700"/>
                  <a:ext cx="969" cy="363"/>
                  <a:chOff x="-74" y="1813"/>
                  <a:chExt cx="2472" cy="927"/>
                </a:xfrm>
              </p:grpSpPr>
              <p:sp>
                <p:nvSpPr>
                  <p:cNvPr id="2160" name="Freeform 48">
                    <a:extLst>
                      <a:ext uri="{FF2B5EF4-FFF2-40B4-BE49-F238E27FC236}">
                        <a16:creationId xmlns:a16="http://schemas.microsoft.com/office/drawing/2014/main" id="{25AB8036-9D61-EFA1-CF40-3BA32D72C410}"/>
                      </a:ext>
                    </a:extLst>
                  </p:cNvPr>
                  <p:cNvSpPr>
                    <a:spLocks/>
                  </p:cNvSpPr>
                  <p:nvPr/>
                </p:nvSpPr>
                <p:spPr bwMode="hidden">
                  <a:xfrm rot="20519637" flipH="1">
                    <a:off x="721" y="1813"/>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1" name="Freeform 49">
                    <a:extLst>
                      <a:ext uri="{FF2B5EF4-FFF2-40B4-BE49-F238E27FC236}">
                        <a16:creationId xmlns:a16="http://schemas.microsoft.com/office/drawing/2014/main" id="{65E14752-48B3-EC2A-57E8-877683BE30FD}"/>
                      </a:ext>
                    </a:extLst>
                  </p:cNvPr>
                  <p:cNvSpPr>
                    <a:spLocks/>
                  </p:cNvSpPr>
                  <p:nvPr/>
                </p:nvSpPr>
                <p:spPr bwMode="hidden">
                  <a:xfrm rot="20519637" flipH="1">
                    <a:off x="-74" y="2214"/>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5" name="Group 50">
                  <a:extLst>
                    <a:ext uri="{FF2B5EF4-FFF2-40B4-BE49-F238E27FC236}">
                      <a16:creationId xmlns:a16="http://schemas.microsoft.com/office/drawing/2014/main" id="{34A6DFFF-5EB3-B7DD-7DB5-69F015D64640}"/>
                    </a:ext>
                  </a:extLst>
                </p:cNvPr>
                <p:cNvGrpSpPr>
                  <a:grpSpLocks/>
                </p:cNvGrpSpPr>
                <p:nvPr/>
              </p:nvGrpSpPr>
              <p:grpSpPr bwMode="auto">
                <a:xfrm>
                  <a:off x="3153" y="613"/>
                  <a:ext cx="918" cy="257"/>
                  <a:chOff x="22" y="1591"/>
                  <a:chExt cx="2342" cy="657"/>
                </a:xfrm>
              </p:grpSpPr>
              <p:sp>
                <p:nvSpPr>
                  <p:cNvPr id="2158" name="Freeform 51">
                    <a:extLst>
                      <a:ext uri="{FF2B5EF4-FFF2-40B4-BE49-F238E27FC236}">
                        <a16:creationId xmlns:a16="http://schemas.microsoft.com/office/drawing/2014/main" id="{F102B7DC-9A7D-751A-5E98-5D59CAAA04CB}"/>
                      </a:ext>
                    </a:extLst>
                  </p:cNvPr>
                  <p:cNvSpPr>
                    <a:spLocks/>
                  </p:cNvSpPr>
                  <p:nvPr/>
                </p:nvSpPr>
                <p:spPr bwMode="hidden">
                  <a:xfrm rot="21136207" flipH="1">
                    <a:off x="819" y="1591"/>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9" name="Freeform 52">
                    <a:extLst>
                      <a:ext uri="{FF2B5EF4-FFF2-40B4-BE49-F238E27FC236}">
                        <a16:creationId xmlns:a16="http://schemas.microsoft.com/office/drawing/2014/main" id="{BD639CB7-FDE3-ED15-D9B0-BF1A5752CC2F}"/>
                      </a:ext>
                    </a:extLst>
                  </p:cNvPr>
                  <p:cNvSpPr>
                    <a:spLocks/>
                  </p:cNvSpPr>
                  <p:nvPr/>
                </p:nvSpPr>
                <p:spPr bwMode="hidden">
                  <a:xfrm rot="21136207" flipH="1">
                    <a:off x="22" y="1759"/>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6" name="Group 53">
                  <a:extLst>
                    <a:ext uri="{FF2B5EF4-FFF2-40B4-BE49-F238E27FC236}">
                      <a16:creationId xmlns:a16="http://schemas.microsoft.com/office/drawing/2014/main" id="{D3CECD48-0E3A-01A9-4BAB-12225928D6D9}"/>
                    </a:ext>
                  </a:extLst>
                </p:cNvPr>
                <p:cNvGrpSpPr>
                  <a:grpSpLocks/>
                </p:cNvGrpSpPr>
                <p:nvPr/>
              </p:nvGrpSpPr>
              <p:grpSpPr bwMode="auto">
                <a:xfrm>
                  <a:off x="3218" y="556"/>
                  <a:ext cx="843" cy="134"/>
                  <a:chOff x="189" y="1446"/>
                  <a:chExt cx="2150" cy="343"/>
                </a:xfrm>
              </p:grpSpPr>
              <p:sp>
                <p:nvSpPr>
                  <p:cNvPr id="2156" name="Freeform 54">
                    <a:extLst>
                      <a:ext uri="{FF2B5EF4-FFF2-40B4-BE49-F238E27FC236}">
                        <a16:creationId xmlns:a16="http://schemas.microsoft.com/office/drawing/2014/main" id="{2086D232-F128-8323-EB70-37A47891FB2A}"/>
                      </a:ext>
                    </a:extLst>
                  </p:cNvPr>
                  <p:cNvSpPr>
                    <a:spLocks/>
                  </p:cNvSpPr>
                  <p:nvPr/>
                </p:nvSpPr>
                <p:spPr bwMode="hidden">
                  <a:xfrm rot="84182" flipH="1">
                    <a:off x="935" y="1466"/>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 name="Freeform 55">
                    <a:extLst>
                      <a:ext uri="{FF2B5EF4-FFF2-40B4-BE49-F238E27FC236}">
                        <a16:creationId xmlns:a16="http://schemas.microsoft.com/office/drawing/2014/main" id="{70F907E7-7471-B2BD-1BD0-1DA660201357}"/>
                      </a:ext>
                    </a:extLst>
                  </p:cNvPr>
                  <p:cNvSpPr>
                    <a:spLocks/>
                  </p:cNvSpPr>
                  <p:nvPr/>
                </p:nvSpPr>
                <p:spPr bwMode="hidden">
                  <a:xfrm rot="84182" flipH="1">
                    <a:off x="189" y="1446"/>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7" name="Group 56">
                  <a:extLst>
                    <a:ext uri="{FF2B5EF4-FFF2-40B4-BE49-F238E27FC236}">
                      <a16:creationId xmlns:a16="http://schemas.microsoft.com/office/drawing/2014/main" id="{2A80730F-9F09-CC62-61BC-9A6617698E81}"/>
                    </a:ext>
                  </a:extLst>
                </p:cNvPr>
                <p:cNvGrpSpPr>
                  <a:grpSpLocks/>
                </p:cNvGrpSpPr>
                <p:nvPr/>
              </p:nvGrpSpPr>
              <p:grpSpPr bwMode="auto">
                <a:xfrm>
                  <a:off x="3342" y="418"/>
                  <a:ext cx="737" cy="167"/>
                  <a:chOff x="505" y="1094"/>
                  <a:chExt cx="1879" cy="427"/>
                </a:xfrm>
              </p:grpSpPr>
              <p:sp>
                <p:nvSpPr>
                  <p:cNvPr id="2154" name="Freeform 57">
                    <a:extLst>
                      <a:ext uri="{FF2B5EF4-FFF2-40B4-BE49-F238E27FC236}">
                        <a16:creationId xmlns:a16="http://schemas.microsoft.com/office/drawing/2014/main" id="{1519A184-B259-D2AD-1F2F-37AEFB277ADF}"/>
                      </a:ext>
                    </a:extLst>
                  </p:cNvPr>
                  <p:cNvSpPr>
                    <a:spLocks/>
                  </p:cNvSpPr>
                  <p:nvPr/>
                </p:nvSpPr>
                <p:spPr bwMode="hidden">
                  <a:xfrm rot="802576" flipH="1">
                    <a:off x="1151" y="1306"/>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 name="Freeform 58">
                    <a:extLst>
                      <a:ext uri="{FF2B5EF4-FFF2-40B4-BE49-F238E27FC236}">
                        <a16:creationId xmlns:a16="http://schemas.microsoft.com/office/drawing/2014/main" id="{6962FEC4-CF92-A165-1B6C-BF305AF9850E}"/>
                      </a:ext>
                    </a:extLst>
                  </p:cNvPr>
                  <p:cNvSpPr>
                    <a:spLocks/>
                  </p:cNvSpPr>
                  <p:nvPr/>
                </p:nvSpPr>
                <p:spPr bwMode="hidden">
                  <a:xfrm rot="802576" flipH="1">
                    <a:off x="505" y="1094"/>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8" name="Group 59">
                  <a:extLst>
                    <a:ext uri="{FF2B5EF4-FFF2-40B4-BE49-F238E27FC236}">
                      <a16:creationId xmlns:a16="http://schemas.microsoft.com/office/drawing/2014/main" id="{D3A000C9-9F97-E3A0-694E-A6963C7DA72D}"/>
                    </a:ext>
                  </a:extLst>
                </p:cNvPr>
                <p:cNvGrpSpPr>
                  <a:grpSpLocks/>
                </p:cNvGrpSpPr>
                <p:nvPr/>
              </p:nvGrpSpPr>
              <p:grpSpPr bwMode="auto">
                <a:xfrm>
                  <a:off x="3386" y="341"/>
                  <a:ext cx="725" cy="218"/>
                  <a:chOff x="616" y="899"/>
                  <a:chExt cx="1850" cy="554"/>
                </a:xfrm>
              </p:grpSpPr>
              <p:sp>
                <p:nvSpPr>
                  <p:cNvPr id="2152" name="Freeform 60">
                    <a:extLst>
                      <a:ext uri="{FF2B5EF4-FFF2-40B4-BE49-F238E27FC236}">
                        <a16:creationId xmlns:a16="http://schemas.microsoft.com/office/drawing/2014/main" id="{078444CD-A863-6744-D183-CF4A6B06906B}"/>
                      </a:ext>
                    </a:extLst>
                  </p:cNvPr>
                  <p:cNvSpPr>
                    <a:spLocks/>
                  </p:cNvSpPr>
                  <p:nvPr/>
                </p:nvSpPr>
                <p:spPr bwMode="hidden">
                  <a:xfrm rot="1277471" flipH="1">
                    <a:off x="1233" y="1238"/>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 name="Freeform 61">
                    <a:extLst>
                      <a:ext uri="{FF2B5EF4-FFF2-40B4-BE49-F238E27FC236}">
                        <a16:creationId xmlns:a16="http://schemas.microsoft.com/office/drawing/2014/main" id="{A9D19579-CA4F-6AF9-6ECC-463BD3F650FB}"/>
                      </a:ext>
                    </a:extLst>
                  </p:cNvPr>
                  <p:cNvSpPr>
                    <a:spLocks/>
                  </p:cNvSpPr>
                  <p:nvPr/>
                </p:nvSpPr>
                <p:spPr bwMode="hidden">
                  <a:xfrm rot="1277471" flipH="1">
                    <a:off x="616" y="89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9" name="Group 62">
                  <a:extLst>
                    <a:ext uri="{FF2B5EF4-FFF2-40B4-BE49-F238E27FC236}">
                      <a16:creationId xmlns:a16="http://schemas.microsoft.com/office/drawing/2014/main" id="{AFEE8AF5-B0EA-A93D-90FF-993FC851362C}"/>
                    </a:ext>
                  </a:extLst>
                </p:cNvPr>
                <p:cNvGrpSpPr>
                  <a:grpSpLocks/>
                </p:cNvGrpSpPr>
                <p:nvPr/>
              </p:nvGrpSpPr>
              <p:grpSpPr bwMode="auto">
                <a:xfrm>
                  <a:off x="3472" y="231"/>
                  <a:ext cx="693" cy="291"/>
                  <a:chOff x="3472" y="231"/>
                  <a:chExt cx="693" cy="291"/>
                </a:xfrm>
              </p:grpSpPr>
              <p:sp>
                <p:nvSpPr>
                  <p:cNvPr id="2150" name="Freeform 63">
                    <a:extLst>
                      <a:ext uri="{FF2B5EF4-FFF2-40B4-BE49-F238E27FC236}">
                        <a16:creationId xmlns:a16="http://schemas.microsoft.com/office/drawing/2014/main" id="{E4DAD9AF-4E70-6393-396B-1F17AC3A769F}"/>
                      </a:ext>
                    </a:extLst>
                  </p:cNvPr>
                  <p:cNvSpPr>
                    <a:spLocks/>
                  </p:cNvSpPr>
                  <p:nvPr/>
                </p:nvSpPr>
                <p:spPr bwMode="hidden">
                  <a:xfrm rot="2028410" flipH="1">
                    <a:off x="3681" y="438"/>
                    <a:ext cx="484" cy="84"/>
                  </a:xfrm>
                  <a:custGeom>
                    <a:avLst/>
                    <a:gdLst>
                      <a:gd name="T0" fmla="*/ 0 w 2736"/>
                      <a:gd name="T1" fmla="*/ 2 h 504"/>
                      <a:gd name="T2" fmla="*/ 5 w 2736"/>
                      <a:gd name="T3" fmla="*/ 1 h 504"/>
                      <a:gd name="T4" fmla="*/ 10 w 2736"/>
                      <a:gd name="T5" fmla="*/ 0 h 504"/>
                      <a:gd name="T6" fmla="*/ 15 w 2736"/>
                      <a:gd name="T7" fmla="*/ 0 h 504"/>
                      <a:gd name="T8" fmla="*/ 15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 name="Freeform 64">
                    <a:extLst>
                      <a:ext uri="{FF2B5EF4-FFF2-40B4-BE49-F238E27FC236}">
                        <a16:creationId xmlns:a16="http://schemas.microsoft.com/office/drawing/2014/main" id="{947E4D8D-8D30-535B-98CA-677858AB4171}"/>
                      </a:ext>
                    </a:extLst>
                  </p:cNvPr>
                  <p:cNvSpPr>
                    <a:spLocks/>
                  </p:cNvSpPr>
                  <p:nvPr/>
                </p:nvSpPr>
                <p:spPr bwMode="hidden">
                  <a:xfrm rot="2028410" flipH="1">
                    <a:off x="3472" y="231"/>
                    <a:ext cx="260" cy="132"/>
                  </a:xfrm>
                  <a:custGeom>
                    <a:avLst/>
                    <a:gdLst>
                      <a:gd name="T0" fmla="*/ 0 w 1769"/>
                      <a:gd name="T1" fmla="*/ 0 h 791"/>
                      <a:gd name="T2" fmla="*/ 1 w 1769"/>
                      <a:gd name="T3" fmla="*/ 0 h 791"/>
                      <a:gd name="T4" fmla="*/ 4 w 1769"/>
                      <a:gd name="T5" fmla="*/ 1 h 791"/>
                      <a:gd name="T6" fmla="*/ 5 w 1769"/>
                      <a:gd name="T7" fmla="*/ 2 h 791"/>
                      <a:gd name="T8" fmla="*/ 6 w 1769"/>
                      <a:gd name="T9" fmla="*/ 3 h 791"/>
                      <a:gd name="T10" fmla="*/ 5 w 1769"/>
                      <a:gd name="T11" fmla="*/ 4 h 791"/>
                      <a:gd name="T12" fmla="*/ 5 w 1769"/>
                      <a:gd name="T13" fmla="*/ 3 h 791"/>
                      <a:gd name="T14" fmla="*/ 4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0" name="Group 65">
                  <a:extLst>
                    <a:ext uri="{FF2B5EF4-FFF2-40B4-BE49-F238E27FC236}">
                      <a16:creationId xmlns:a16="http://schemas.microsoft.com/office/drawing/2014/main" id="{6497D192-4944-0D06-CC93-53550C55937F}"/>
                    </a:ext>
                  </a:extLst>
                </p:cNvPr>
                <p:cNvGrpSpPr>
                  <a:grpSpLocks/>
                </p:cNvGrpSpPr>
                <p:nvPr/>
              </p:nvGrpSpPr>
              <p:grpSpPr bwMode="auto">
                <a:xfrm>
                  <a:off x="3554" y="118"/>
                  <a:ext cx="664" cy="349"/>
                  <a:chOff x="3554" y="118"/>
                  <a:chExt cx="664" cy="349"/>
                </a:xfrm>
              </p:grpSpPr>
              <p:sp>
                <p:nvSpPr>
                  <p:cNvPr id="2148" name="Freeform 66">
                    <a:extLst>
                      <a:ext uri="{FF2B5EF4-FFF2-40B4-BE49-F238E27FC236}">
                        <a16:creationId xmlns:a16="http://schemas.microsoft.com/office/drawing/2014/main" id="{0F1D1168-B967-7CF2-DF4F-1FE118200EF2}"/>
                      </a:ext>
                    </a:extLst>
                  </p:cNvPr>
                  <p:cNvSpPr>
                    <a:spLocks/>
                  </p:cNvSpPr>
                  <p:nvPr/>
                </p:nvSpPr>
                <p:spPr bwMode="hidden">
                  <a:xfrm rot="2664424" flipH="1">
                    <a:off x="3727" y="383"/>
                    <a:ext cx="491" cy="84"/>
                  </a:xfrm>
                  <a:custGeom>
                    <a:avLst/>
                    <a:gdLst>
                      <a:gd name="T0" fmla="*/ 0 w 2736"/>
                      <a:gd name="T1" fmla="*/ 2 h 504"/>
                      <a:gd name="T2" fmla="*/ 5 w 2736"/>
                      <a:gd name="T3" fmla="*/ 1 h 504"/>
                      <a:gd name="T4" fmla="*/ 10 w 2736"/>
                      <a:gd name="T5" fmla="*/ 0 h 504"/>
                      <a:gd name="T6" fmla="*/ 16 w 2736"/>
                      <a:gd name="T7" fmla="*/ 0 h 504"/>
                      <a:gd name="T8" fmla="*/ 16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9" name="Freeform 67">
                    <a:extLst>
                      <a:ext uri="{FF2B5EF4-FFF2-40B4-BE49-F238E27FC236}">
                        <a16:creationId xmlns:a16="http://schemas.microsoft.com/office/drawing/2014/main" id="{9217253F-A57C-00E0-B4B5-741D650C2A80}"/>
                      </a:ext>
                    </a:extLst>
                  </p:cNvPr>
                  <p:cNvSpPr>
                    <a:spLocks/>
                  </p:cNvSpPr>
                  <p:nvPr/>
                </p:nvSpPr>
                <p:spPr bwMode="hidden">
                  <a:xfrm rot="2664424" flipH="1">
                    <a:off x="3554" y="118"/>
                    <a:ext cx="264" cy="132"/>
                  </a:xfrm>
                  <a:custGeom>
                    <a:avLst/>
                    <a:gdLst>
                      <a:gd name="T0" fmla="*/ 0 w 1769"/>
                      <a:gd name="T1" fmla="*/ 0 h 791"/>
                      <a:gd name="T2" fmla="*/ 2 w 1769"/>
                      <a:gd name="T3" fmla="*/ 0 h 791"/>
                      <a:gd name="T4" fmla="*/ 4 w 1769"/>
                      <a:gd name="T5" fmla="*/ 1 h 791"/>
                      <a:gd name="T6" fmla="*/ 5 w 1769"/>
                      <a:gd name="T7" fmla="*/ 2 h 791"/>
                      <a:gd name="T8" fmla="*/ 6 w 1769"/>
                      <a:gd name="T9" fmla="*/ 3 h 791"/>
                      <a:gd name="T10" fmla="*/ 6 w 1769"/>
                      <a:gd name="T11" fmla="*/ 4 h 791"/>
                      <a:gd name="T12" fmla="*/ 5 w 1769"/>
                      <a:gd name="T13" fmla="*/ 3 h 791"/>
                      <a:gd name="T14" fmla="*/ 5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1" name="Group 68">
                  <a:extLst>
                    <a:ext uri="{FF2B5EF4-FFF2-40B4-BE49-F238E27FC236}">
                      <a16:creationId xmlns:a16="http://schemas.microsoft.com/office/drawing/2014/main" id="{2BDB3755-4B3F-EBD8-C530-A256293BC0F2}"/>
                    </a:ext>
                  </a:extLst>
                </p:cNvPr>
                <p:cNvGrpSpPr>
                  <a:grpSpLocks/>
                </p:cNvGrpSpPr>
                <p:nvPr/>
              </p:nvGrpSpPr>
              <p:grpSpPr bwMode="auto">
                <a:xfrm>
                  <a:off x="3784" y="30"/>
                  <a:ext cx="305" cy="593"/>
                  <a:chOff x="1633" y="104"/>
                  <a:chExt cx="778" cy="1512"/>
                </a:xfrm>
              </p:grpSpPr>
              <p:sp>
                <p:nvSpPr>
                  <p:cNvPr id="2146" name="Freeform 69">
                    <a:extLst>
                      <a:ext uri="{FF2B5EF4-FFF2-40B4-BE49-F238E27FC236}">
                        <a16:creationId xmlns:a16="http://schemas.microsoft.com/office/drawing/2014/main" id="{27B29074-85F7-22CF-2C1E-817C260D832F}"/>
                      </a:ext>
                    </a:extLst>
                  </p:cNvPr>
                  <p:cNvSpPr>
                    <a:spLocks/>
                  </p:cNvSpPr>
                  <p:nvPr/>
                </p:nvSpPr>
                <p:spPr bwMode="hidden">
                  <a:xfrm rot="3473776" flipH="1">
                    <a:off x="1754" y="958"/>
                    <a:ext cx="1100" cy="215"/>
                  </a:xfrm>
                  <a:custGeom>
                    <a:avLst/>
                    <a:gdLst>
                      <a:gd name="T0" fmla="*/ 0 w 2736"/>
                      <a:gd name="T1" fmla="*/ 39 h 504"/>
                      <a:gd name="T2" fmla="*/ 56 w 2736"/>
                      <a:gd name="T3" fmla="*/ 13 h 504"/>
                      <a:gd name="T4" fmla="*/ 115 w 2736"/>
                      <a:gd name="T5" fmla="*/ 2 h 504"/>
                      <a:gd name="T6" fmla="*/ 178 w 2736"/>
                      <a:gd name="T7" fmla="*/ 2 h 504"/>
                      <a:gd name="T8" fmla="*/ 177 w 2736"/>
                      <a:gd name="T9" fmla="*/ 8 h 504"/>
                      <a:gd name="T10" fmla="*/ 115 w 2736"/>
                      <a:gd name="T11" fmla="*/ 8 h 504"/>
                      <a:gd name="T12" fmla="*/ 4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7" name="Freeform 70">
                    <a:extLst>
                      <a:ext uri="{FF2B5EF4-FFF2-40B4-BE49-F238E27FC236}">
                        <a16:creationId xmlns:a16="http://schemas.microsoft.com/office/drawing/2014/main" id="{6CEBE131-1560-9EB9-8FDE-CBC2F62FDD19}"/>
                      </a:ext>
                    </a:extLst>
                  </p:cNvPr>
                  <p:cNvSpPr>
                    <a:spLocks/>
                  </p:cNvSpPr>
                  <p:nvPr/>
                </p:nvSpPr>
                <p:spPr bwMode="hidden">
                  <a:xfrm rot="3473776" flipH="1">
                    <a:off x="1506" y="231"/>
                    <a:ext cx="591" cy="338"/>
                  </a:xfrm>
                  <a:custGeom>
                    <a:avLst/>
                    <a:gdLst>
                      <a:gd name="T0" fmla="*/ 0 w 1769"/>
                      <a:gd name="T1" fmla="*/ 0 h 791"/>
                      <a:gd name="T2" fmla="*/ 18 w 1769"/>
                      <a:gd name="T3" fmla="*/ 4 h 791"/>
                      <a:gd name="T4" fmla="*/ 43 w 1769"/>
                      <a:gd name="T5" fmla="*/ 15 h 791"/>
                      <a:gd name="T6" fmla="*/ 60 w 1769"/>
                      <a:gd name="T7" fmla="*/ 34 h 791"/>
                      <a:gd name="T8" fmla="*/ 65 w 1769"/>
                      <a:gd name="T9" fmla="*/ 47 h 791"/>
                      <a:gd name="T10" fmla="*/ 63 w 1769"/>
                      <a:gd name="T11" fmla="*/ 62 h 791"/>
                      <a:gd name="T12" fmla="*/ 59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2" name="Group 71">
                  <a:extLst>
                    <a:ext uri="{FF2B5EF4-FFF2-40B4-BE49-F238E27FC236}">
                      <a16:creationId xmlns:a16="http://schemas.microsoft.com/office/drawing/2014/main" id="{B63452E8-74EA-DDDF-A7C6-91CCE4B65DC2}"/>
                    </a:ext>
                  </a:extLst>
                </p:cNvPr>
                <p:cNvGrpSpPr>
                  <a:grpSpLocks/>
                </p:cNvGrpSpPr>
                <p:nvPr/>
              </p:nvGrpSpPr>
              <p:grpSpPr bwMode="auto">
                <a:xfrm>
                  <a:off x="3903" y="0"/>
                  <a:ext cx="248" cy="601"/>
                  <a:chOff x="1935" y="28"/>
                  <a:chExt cx="634" cy="1534"/>
                </a:xfrm>
              </p:grpSpPr>
              <p:sp>
                <p:nvSpPr>
                  <p:cNvPr id="2144" name="Freeform 72">
                    <a:extLst>
                      <a:ext uri="{FF2B5EF4-FFF2-40B4-BE49-F238E27FC236}">
                        <a16:creationId xmlns:a16="http://schemas.microsoft.com/office/drawing/2014/main" id="{5BE65124-8439-1C77-ED83-585B8BB5CC5E}"/>
                      </a:ext>
                    </a:extLst>
                  </p:cNvPr>
                  <p:cNvSpPr>
                    <a:spLocks/>
                  </p:cNvSpPr>
                  <p:nvPr/>
                </p:nvSpPr>
                <p:spPr bwMode="hidden">
                  <a:xfrm rot="4126480" flipH="1">
                    <a:off x="1931" y="924"/>
                    <a:ext cx="1061" cy="215"/>
                  </a:xfrm>
                  <a:custGeom>
                    <a:avLst/>
                    <a:gdLst>
                      <a:gd name="T0" fmla="*/ 0 w 2736"/>
                      <a:gd name="T1" fmla="*/ 39 h 504"/>
                      <a:gd name="T2" fmla="*/ 50 w 2736"/>
                      <a:gd name="T3" fmla="*/ 13 h 504"/>
                      <a:gd name="T4" fmla="*/ 104 w 2736"/>
                      <a:gd name="T5" fmla="*/ 2 h 504"/>
                      <a:gd name="T6" fmla="*/ 159 w 2736"/>
                      <a:gd name="T7" fmla="*/ 2 h 504"/>
                      <a:gd name="T8" fmla="*/ 159 w 2736"/>
                      <a:gd name="T9" fmla="*/ 8 h 504"/>
                      <a:gd name="T10" fmla="*/ 103 w 2736"/>
                      <a:gd name="T11" fmla="*/ 8 h 504"/>
                      <a:gd name="T12" fmla="*/ 38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5" name="Freeform 73">
                    <a:extLst>
                      <a:ext uri="{FF2B5EF4-FFF2-40B4-BE49-F238E27FC236}">
                        <a16:creationId xmlns:a16="http://schemas.microsoft.com/office/drawing/2014/main" id="{31168DA5-09F1-0BD3-808A-45CFFD6BA53A}"/>
                      </a:ext>
                    </a:extLst>
                  </p:cNvPr>
                  <p:cNvSpPr>
                    <a:spLocks/>
                  </p:cNvSpPr>
                  <p:nvPr/>
                </p:nvSpPr>
                <p:spPr bwMode="hidden">
                  <a:xfrm rot="4126480" flipH="1">
                    <a:off x="1819" y="144"/>
                    <a:ext cx="570" cy="338"/>
                  </a:xfrm>
                  <a:custGeom>
                    <a:avLst/>
                    <a:gdLst>
                      <a:gd name="T0" fmla="*/ 0 w 1769"/>
                      <a:gd name="T1" fmla="*/ 0 h 791"/>
                      <a:gd name="T2" fmla="*/ 16 w 1769"/>
                      <a:gd name="T3" fmla="*/ 4 h 791"/>
                      <a:gd name="T4" fmla="*/ 39 w 1769"/>
                      <a:gd name="T5" fmla="*/ 15 h 791"/>
                      <a:gd name="T6" fmla="*/ 54 w 1769"/>
                      <a:gd name="T7" fmla="*/ 34 h 791"/>
                      <a:gd name="T8" fmla="*/ 59 w 1769"/>
                      <a:gd name="T9" fmla="*/ 47 h 791"/>
                      <a:gd name="T10" fmla="*/ 56 w 1769"/>
                      <a:gd name="T11" fmla="*/ 62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3" name="Group 74">
                  <a:extLst>
                    <a:ext uri="{FF2B5EF4-FFF2-40B4-BE49-F238E27FC236}">
                      <a16:creationId xmlns:a16="http://schemas.microsoft.com/office/drawing/2014/main" id="{18C7556E-95BE-BCEF-26F1-709EB5EBA43A}"/>
                    </a:ext>
                  </a:extLst>
                </p:cNvPr>
                <p:cNvGrpSpPr>
                  <a:grpSpLocks/>
                </p:cNvGrpSpPr>
                <p:nvPr/>
              </p:nvGrpSpPr>
              <p:grpSpPr bwMode="auto">
                <a:xfrm>
                  <a:off x="4251" y="252"/>
                  <a:ext cx="723" cy="222"/>
                  <a:chOff x="2822" y="672"/>
                  <a:chExt cx="1845" cy="566"/>
                </a:xfrm>
              </p:grpSpPr>
              <p:sp>
                <p:nvSpPr>
                  <p:cNvPr id="2142" name="Freeform 75">
                    <a:extLst>
                      <a:ext uri="{FF2B5EF4-FFF2-40B4-BE49-F238E27FC236}">
                        <a16:creationId xmlns:a16="http://schemas.microsoft.com/office/drawing/2014/main" id="{9B24B5EF-710C-BD6B-F6E0-70B7C42FBFDF}"/>
                      </a:ext>
                    </a:extLst>
                  </p:cNvPr>
                  <p:cNvSpPr>
                    <a:spLocks/>
                  </p:cNvSpPr>
                  <p:nvPr/>
                </p:nvSpPr>
                <p:spPr bwMode="hidden">
                  <a:xfrm rot="-1325434">
                    <a:off x="2822" y="1023"/>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3" name="Freeform 76">
                    <a:extLst>
                      <a:ext uri="{FF2B5EF4-FFF2-40B4-BE49-F238E27FC236}">
                        <a16:creationId xmlns:a16="http://schemas.microsoft.com/office/drawing/2014/main" id="{E88FCA01-3939-8073-9058-A406D0596E80}"/>
                      </a:ext>
                    </a:extLst>
                  </p:cNvPr>
                  <p:cNvSpPr>
                    <a:spLocks/>
                  </p:cNvSpPr>
                  <p:nvPr/>
                </p:nvSpPr>
                <p:spPr bwMode="hidden">
                  <a:xfrm rot="-1325434">
                    <a:off x="4005" y="672"/>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4" name="Group 77">
                  <a:extLst>
                    <a:ext uri="{FF2B5EF4-FFF2-40B4-BE49-F238E27FC236}">
                      <a16:creationId xmlns:a16="http://schemas.microsoft.com/office/drawing/2014/main" id="{B0CBCE7D-42C6-D152-85B2-6BCF70D9BE83}"/>
                    </a:ext>
                  </a:extLst>
                </p:cNvPr>
                <p:cNvGrpSpPr>
                  <a:grpSpLocks/>
                </p:cNvGrpSpPr>
                <p:nvPr/>
              </p:nvGrpSpPr>
              <p:grpSpPr bwMode="auto">
                <a:xfrm>
                  <a:off x="4196" y="163"/>
                  <a:ext cx="699" cy="282"/>
                  <a:chOff x="2683" y="445"/>
                  <a:chExt cx="1781" cy="717"/>
                </a:xfrm>
              </p:grpSpPr>
              <p:sp>
                <p:nvSpPr>
                  <p:cNvPr id="2140" name="Freeform 78">
                    <a:extLst>
                      <a:ext uri="{FF2B5EF4-FFF2-40B4-BE49-F238E27FC236}">
                        <a16:creationId xmlns:a16="http://schemas.microsoft.com/office/drawing/2014/main" id="{83CF9B10-62DD-6668-C0FE-B23EC348C3FC}"/>
                      </a:ext>
                    </a:extLst>
                  </p:cNvPr>
                  <p:cNvSpPr>
                    <a:spLocks/>
                  </p:cNvSpPr>
                  <p:nvPr/>
                </p:nvSpPr>
                <p:spPr bwMode="hidden">
                  <a:xfrm rot="-1921064">
                    <a:off x="2683" y="94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 name="Freeform 79">
                    <a:extLst>
                      <a:ext uri="{FF2B5EF4-FFF2-40B4-BE49-F238E27FC236}">
                        <a16:creationId xmlns:a16="http://schemas.microsoft.com/office/drawing/2014/main" id="{E4679506-84A9-A085-ED2E-0396D5A8AF5E}"/>
                      </a:ext>
                    </a:extLst>
                  </p:cNvPr>
                  <p:cNvSpPr>
                    <a:spLocks/>
                  </p:cNvSpPr>
                  <p:nvPr/>
                </p:nvSpPr>
                <p:spPr bwMode="hidden">
                  <a:xfrm rot="-1921064">
                    <a:off x="3802" y="445"/>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05" name="Freeform 80">
                  <a:extLst>
                    <a:ext uri="{FF2B5EF4-FFF2-40B4-BE49-F238E27FC236}">
                      <a16:creationId xmlns:a16="http://schemas.microsoft.com/office/drawing/2014/main" id="{FAB3CE1A-AD8C-1BFC-E665-69E6FF39FBAD}"/>
                    </a:ext>
                  </a:extLst>
                </p:cNvPr>
                <p:cNvSpPr>
                  <a:spLocks/>
                </p:cNvSpPr>
                <p:nvPr/>
              </p:nvSpPr>
              <p:spPr bwMode="hidden">
                <a:xfrm rot="4578755" flipH="1">
                  <a:off x="3968" y="372"/>
                  <a:ext cx="403" cy="57"/>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6" name="Freeform 81">
                  <a:extLst>
                    <a:ext uri="{FF2B5EF4-FFF2-40B4-BE49-F238E27FC236}">
                      <a16:creationId xmlns:a16="http://schemas.microsoft.com/office/drawing/2014/main" id="{58804B8C-3452-6F91-CB69-915D8404DED9}"/>
                    </a:ext>
                  </a:extLst>
                </p:cNvPr>
                <p:cNvSpPr>
                  <a:spLocks/>
                </p:cNvSpPr>
                <p:nvPr/>
              </p:nvSpPr>
              <p:spPr bwMode="hidden">
                <a:xfrm rot="4578755" flipH="1">
                  <a:off x="3977" y="77"/>
                  <a:ext cx="216" cy="90"/>
                </a:xfrm>
                <a:custGeom>
                  <a:avLst/>
                  <a:gdLst>
                    <a:gd name="T0" fmla="*/ 0 w 1769"/>
                    <a:gd name="T1" fmla="*/ 0 h 791"/>
                    <a:gd name="T2" fmla="*/ 1 w 1769"/>
                    <a:gd name="T3" fmla="*/ 0 h 791"/>
                    <a:gd name="T4" fmla="*/ 2 w 1769"/>
                    <a:gd name="T5" fmla="*/ 0 h 791"/>
                    <a:gd name="T6" fmla="*/ 3 w 1769"/>
                    <a:gd name="T7" fmla="*/ 1 h 791"/>
                    <a:gd name="T8" fmla="*/ 3 w 1769"/>
                    <a:gd name="T9" fmla="*/ 1 h 791"/>
                    <a:gd name="T10" fmla="*/ 3 w 1769"/>
                    <a:gd name="T11" fmla="*/ 1 h 791"/>
                    <a:gd name="T12" fmla="*/ 3 w 1769"/>
                    <a:gd name="T13" fmla="*/ 1 h 791"/>
                    <a:gd name="T14" fmla="*/ 3 w 1769"/>
                    <a:gd name="T15" fmla="*/ 1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07" name="Group 82">
                  <a:extLst>
                    <a:ext uri="{FF2B5EF4-FFF2-40B4-BE49-F238E27FC236}">
                      <a16:creationId xmlns:a16="http://schemas.microsoft.com/office/drawing/2014/main" id="{5CD77257-AB8E-8DC6-9475-6FFC6F46942C}"/>
                    </a:ext>
                  </a:extLst>
                </p:cNvPr>
                <p:cNvGrpSpPr>
                  <a:grpSpLocks/>
                </p:cNvGrpSpPr>
                <p:nvPr/>
              </p:nvGrpSpPr>
              <p:grpSpPr bwMode="auto">
                <a:xfrm>
                  <a:off x="4242" y="5"/>
                  <a:ext cx="251" cy="596"/>
                  <a:chOff x="2800" y="41"/>
                  <a:chExt cx="640" cy="1520"/>
                </a:xfrm>
              </p:grpSpPr>
              <p:sp>
                <p:nvSpPr>
                  <p:cNvPr id="2138" name="Freeform 83">
                    <a:extLst>
                      <a:ext uri="{FF2B5EF4-FFF2-40B4-BE49-F238E27FC236}">
                        <a16:creationId xmlns:a16="http://schemas.microsoft.com/office/drawing/2014/main" id="{ACDF1812-8E4F-1CD8-80E8-2D585B322CB9}"/>
                      </a:ext>
                    </a:extLst>
                  </p:cNvPr>
                  <p:cNvSpPr>
                    <a:spLocks/>
                  </p:cNvSpPr>
                  <p:nvPr/>
                </p:nvSpPr>
                <p:spPr bwMode="hidden">
                  <a:xfrm rot="-3857755">
                    <a:off x="2361" y="938"/>
                    <a:ext cx="1062" cy="184"/>
                  </a:xfrm>
                  <a:custGeom>
                    <a:avLst/>
                    <a:gdLst>
                      <a:gd name="T0" fmla="*/ 0 w 2736"/>
                      <a:gd name="T1" fmla="*/ 24 h 504"/>
                      <a:gd name="T2" fmla="*/ 50 w 2736"/>
                      <a:gd name="T3" fmla="*/ 8 h 504"/>
                      <a:gd name="T4" fmla="*/ 104 w 2736"/>
                      <a:gd name="T5" fmla="*/ 1 h 504"/>
                      <a:gd name="T6" fmla="*/ 160 w 2736"/>
                      <a:gd name="T7" fmla="*/ 1 h 504"/>
                      <a:gd name="T8" fmla="*/ 159 w 2736"/>
                      <a:gd name="T9" fmla="*/ 5 h 504"/>
                      <a:gd name="T10" fmla="*/ 103 w 2736"/>
                      <a:gd name="T11" fmla="*/ 5 h 504"/>
                      <a:gd name="T12" fmla="*/ 38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9" name="Freeform 84">
                    <a:extLst>
                      <a:ext uri="{FF2B5EF4-FFF2-40B4-BE49-F238E27FC236}">
                        <a16:creationId xmlns:a16="http://schemas.microsoft.com/office/drawing/2014/main" id="{210A33B6-083B-6FBC-B8B2-FD3DD11E78AF}"/>
                      </a:ext>
                    </a:extLst>
                  </p:cNvPr>
                  <p:cNvSpPr>
                    <a:spLocks/>
                  </p:cNvSpPr>
                  <p:nvPr/>
                </p:nvSpPr>
                <p:spPr bwMode="hidden">
                  <a:xfrm rot="-3857755">
                    <a:off x="3011" y="181"/>
                    <a:ext cx="570" cy="289"/>
                  </a:xfrm>
                  <a:custGeom>
                    <a:avLst/>
                    <a:gdLst>
                      <a:gd name="T0" fmla="*/ 0 w 1769"/>
                      <a:gd name="T1" fmla="*/ 0 h 791"/>
                      <a:gd name="T2" fmla="*/ 16 w 1769"/>
                      <a:gd name="T3" fmla="*/ 3 h 791"/>
                      <a:gd name="T4" fmla="*/ 39 w 1769"/>
                      <a:gd name="T5" fmla="*/ 10 h 791"/>
                      <a:gd name="T6" fmla="*/ 54 w 1769"/>
                      <a:gd name="T7" fmla="*/ 21 h 791"/>
                      <a:gd name="T8" fmla="*/ 59 w 1769"/>
                      <a:gd name="T9" fmla="*/ 30 h 791"/>
                      <a:gd name="T10" fmla="*/ 56 w 1769"/>
                      <a:gd name="T11" fmla="*/ 38 h 791"/>
                      <a:gd name="T12" fmla="*/ 53 w 1769"/>
                      <a:gd name="T13" fmla="*/ 31 h 791"/>
                      <a:gd name="T14" fmla="*/ 46 w 1769"/>
                      <a:gd name="T15" fmla="*/ 22 h 791"/>
                      <a:gd name="T16" fmla="*/ 37 w 1769"/>
                      <a:gd name="T17" fmla="*/ 14 h 791"/>
                      <a:gd name="T18" fmla="*/ 19 w 1769"/>
                      <a:gd name="T19" fmla="*/ 7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8" name="Group 85">
                  <a:extLst>
                    <a:ext uri="{FF2B5EF4-FFF2-40B4-BE49-F238E27FC236}">
                      <a16:creationId xmlns:a16="http://schemas.microsoft.com/office/drawing/2014/main" id="{9297841D-B999-6207-3FEF-8543294F0130}"/>
                    </a:ext>
                  </a:extLst>
                </p:cNvPr>
                <p:cNvGrpSpPr>
                  <a:grpSpLocks/>
                </p:cNvGrpSpPr>
                <p:nvPr/>
              </p:nvGrpSpPr>
              <p:grpSpPr bwMode="auto">
                <a:xfrm>
                  <a:off x="4295" y="53"/>
                  <a:ext cx="398" cy="574"/>
                  <a:chOff x="2934" y="163"/>
                  <a:chExt cx="1017" cy="1464"/>
                </a:xfrm>
              </p:grpSpPr>
              <p:sp>
                <p:nvSpPr>
                  <p:cNvPr id="2136" name="Freeform 86">
                    <a:extLst>
                      <a:ext uri="{FF2B5EF4-FFF2-40B4-BE49-F238E27FC236}">
                        <a16:creationId xmlns:a16="http://schemas.microsoft.com/office/drawing/2014/main" id="{B3804364-D626-A8B2-059D-46259D68CF89}"/>
                      </a:ext>
                    </a:extLst>
                  </p:cNvPr>
                  <p:cNvSpPr>
                    <a:spLocks/>
                  </p:cNvSpPr>
                  <p:nvPr/>
                </p:nvSpPr>
                <p:spPr bwMode="hidden">
                  <a:xfrm rot="-2777260">
                    <a:off x="2491" y="915"/>
                    <a:ext cx="1155" cy="270"/>
                  </a:xfrm>
                  <a:custGeom>
                    <a:avLst/>
                    <a:gdLst>
                      <a:gd name="T0" fmla="*/ 0 w 2736"/>
                      <a:gd name="T1" fmla="*/ 78 h 504"/>
                      <a:gd name="T2" fmla="*/ 65 w 2736"/>
                      <a:gd name="T3" fmla="*/ 26 h 504"/>
                      <a:gd name="T4" fmla="*/ 134 w 2736"/>
                      <a:gd name="T5" fmla="*/ 4 h 504"/>
                      <a:gd name="T6" fmla="*/ 206 w 2736"/>
                      <a:gd name="T7" fmla="*/ 4 h 504"/>
                      <a:gd name="T8" fmla="*/ 205 w 2736"/>
                      <a:gd name="T9" fmla="*/ 16 h 504"/>
                      <a:gd name="T10" fmla="*/ 133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7" name="Freeform 87">
                    <a:extLst>
                      <a:ext uri="{FF2B5EF4-FFF2-40B4-BE49-F238E27FC236}">
                        <a16:creationId xmlns:a16="http://schemas.microsoft.com/office/drawing/2014/main" id="{6EBE5D17-9C27-0AB3-65DF-4E1E5AABEA64}"/>
                      </a:ext>
                    </a:extLst>
                  </p:cNvPr>
                  <p:cNvSpPr>
                    <a:spLocks/>
                  </p:cNvSpPr>
                  <p:nvPr/>
                </p:nvSpPr>
                <p:spPr bwMode="hidden">
                  <a:xfrm rot="-2777260">
                    <a:off x="3430" y="261"/>
                    <a:ext cx="620" cy="423"/>
                  </a:xfrm>
                  <a:custGeom>
                    <a:avLst/>
                    <a:gdLst>
                      <a:gd name="T0" fmla="*/ 0 w 1769"/>
                      <a:gd name="T1" fmla="*/ 1 h 791"/>
                      <a:gd name="T2" fmla="*/ 21 w 1769"/>
                      <a:gd name="T3" fmla="*/ 9 h 791"/>
                      <a:gd name="T4" fmla="*/ 50 w 1769"/>
                      <a:gd name="T5" fmla="*/ 30 h 791"/>
                      <a:gd name="T6" fmla="*/ 69 w 1769"/>
                      <a:gd name="T7" fmla="*/ 66 h 791"/>
                      <a:gd name="T8" fmla="*/ 76 w 1769"/>
                      <a:gd name="T9" fmla="*/ 93 h 791"/>
                      <a:gd name="T10" fmla="*/ 73 w 1769"/>
                      <a:gd name="T11" fmla="*/ 120 h 791"/>
                      <a:gd name="T12" fmla="*/ 68 w 1769"/>
                      <a:gd name="T13" fmla="*/ 97 h 791"/>
                      <a:gd name="T14" fmla="*/ 60 w 1769"/>
                      <a:gd name="T15" fmla="*/ 70 h 791"/>
                      <a:gd name="T16" fmla="*/ 48 w 1769"/>
                      <a:gd name="T17" fmla="*/ 45 h 791"/>
                      <a:gd name="T18" fmla="*/ 25 w 1769"/>
                      <a:gd name="T19" fmla="*/ 23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9" name="Group 88">
                  <a:extLst>
                    <a:ext uri="{FF2B5EF4-FFF2-40B4-BE49-F238E27FC236}">
                      <a16:creationId xmlns:a16="http://schemas.microsoft.com/office/drawing/2014/main" id="{56CD94B1-003F-BCDD-2A2B-E0DA96F76BB6}"/>
                    </a:ext>
                  </a:extLst>
                </p:cNvPr>
                <p:cNvGrpSpPr>
                  <a:grpSpLocks/>
                </p:cNvGrpSpPr>
                <p:nvPr/>
              </p:nvGrpSpPr>
              <p:grpSpPr bwMode="auto">
                <a:xfrm>
                  <a:off x="4215" y="2"/>
                  <a:ext cx="95" cy="567"/>
                  <a:chOff x="2730" y="32"/>
                  <a:chExt cx="243" cy="1448"/>
                </a:xfrm>
              </p:grpSpPr>
              <p:sp>
                <p:nvSpPr>
                  <p:cNvPr id="2134" name="Freeform 89">
                    <a:extLst>
                      <a:ext uri="{FF2B5EF4-FFF2-40B4-BE49-F238E27FC236}">
                        <a16:creationId xmlns:a16="http://schemas.microsoft.com/office/drawing/2014/main" id="{818E6E51-6FF6-9428-18F2-93F91D73280F}"/>
                      </a:ext>
                    </a:extLst>
                  </p:cNvPr>
                  <p:cNvSpPr>
                    <a:spLocks/>
                  </p:cNvSpPr>
                  <p:nvPr/>
                </p:nvSpPr>
                <p:spPr bwMode="hidden">
                  <a:xfrm rot="-4903748">
                    <a:off x="2296" y="960"/>
                    <a:ext cx="954" cy="86"/>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5" name="Freeform 90">
                    <a:extLst>
                      <a:ext uri="{FF2B5EF4-FFF2-40B4-BE49-F238E27FC236}">
                        <a16:creationId xmlns:a16="http://schemas.microsoft.com/office/drawing/2014/main" id="{ECF3F0A7-4F6E-02D0-24FB-C4CBFCE97F05}"/>
                      </a:ext>
                    </a:extLst>
                  </p:cNvPr>
                  <p:cNvSpPr>
                    <a:spLocks/>
                  </p:cNvSpPr>
                  <p:nvPr/>
                </p:nvSpPr>
                <p:spPr bwMode="hidden">
                  <a:xfrm rot="-4903748">
                    <a:off x="2650" y="220"/>
                    <a:ext cx="512" cy="135"/>
                  </a:xfrm>
                  <a:custGeom>
                    <a:avLst/>
                    <a:gdLst>
                      <a:gd name="T0" fmla="*/ 0 w 1769"/>
                      <a:gd name="T1" fmla="*/ 0 h 791"/>
                      <a:gd name="T2" fmla="*/ 12 w 1769"/>
                      <a:gd name="T3" fmla="*/ 0 h 791"/>
                      <a:gd name="T4" fmla="*/ 28 w 1769"/>
                      <a:gd name="T5" fmla="*/ 1 h 791"/>
                      <a:gd name="T6" fmla="*/ 39 w 1769"/>
                      <a:gd name="T7" fmla="*/ 2 h 791"/>
                      <a:gd name="T8" fmla="*/ 43 w 1769"/>
                      <a:gd name="T9" fmla="*/ 3 h 791"/>
                      <a:gd name="T10" fmla="*/ 41 w 1769"/>
                      <a:gd name="T11" fmla="*/ 4 h 791"/>
                      <a:gd name="T12" fmla="*/ 38 w 1769"/>
                      <a:gd name="T13" fmla="*/ 3 h 791"/>
                      <a:gd name="T14" fmla="*/ 34 w 1769"/>
                      <a:gd name="T15" fmla="*/ 2 h 791"/>
                      <a:gd name="T16" fmla="*/ 27 w 1769"/>
                      <a:gd name="T17" fmla="*/ 2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0" name="Group 91">
                  <a:extLst>
                    <a:ext uri="{FF2B5EF4-FFF2-40B4-BE49-F238E27FC236}">
                      <a16:creationId xmlns:a16="http://schemas.microsoft.com/office/drawing/2014/main" id="{1AD4D860-8DB6-156D-E90B-A49E91A70FE3}"/>
                    </a:ext>
                  </a:extLst>
                </p:cNvPr>
                <p:cNvGrpSpPr>
                  <a:grpSpLocks/>
                </p:cNvGrpSpPr>
                <p:nvPr/>
              </p:nvGrpSpPr>
              <p:grpSpPr bwMode="auto">
                <a:xfrm>
                  <a:off x="3514" y="683"/>
                  <a:ext cx="425" cy="960"/>
                  <a:chOff x="943" y="1769"/>
                  <a:chExt cx="1085" cy="2450"/>
                </a:xfrm>
              </p:grpSpPr>
              <p:sp>
                <p:nvSpPr>
                  <p:cNvPr id="2132" name="Freeform 92">
                    <a:extLst>
                      <a:ext uri="{FF2B5EF4-FFF2-40B4-BE49-F238E27FC236}">
                        <a16:creationId xmlns:a16="http://schemas.microsoft.com/office/drawing/2014/main" id="{7C753423-AEC5-8830-9590-052948E0DC5F}"/>
                      </a:ext>
                    </a:extLst>
                  </p:cNvPr>
                  <p:cNvSpPr>
                    <a:spLocks/>
                  </p:cNvSpPr>
                  <p:nvPr/>
                </p:nvSpPr>
                <p:spPr bwMode="hidden">
                  <a:xfrm rot="18335692" flipH="1">
                    <a:off x="1010" y="2475"/>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3" name="Freeform 93">
                    <a:extLst>
                      <a:ext uri="{FF2B5EF4-FFF2-40B4-BE49-F238E27FC236}">
                        <a16:creationId xmlns:a16="http://schemas.microsoft.com/office/drawing/2014/main" id="{8FB812A2-B0B9-6A87-6AB2-DC99F3366346}"/>
                      </a:ext>
                    </a:extLst>
                  </p:cNvPr>
                  <p:cNvSpPr>
                    <a:spLocks/>
                  </p:cNvSpPr>
                  <p:nvPr/>
                </p:nvSpPr>
                <p:spPr bwMode="hidden">
                  <a:xfrm rot="18335692" flipH="1">
                    <a:off x="725" y="351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1" name="Group 94">
                  <a:extLst>
                    <a:ext uri="{FF2B5EF4-FFF2-40B4-BE49-F238E27FC236}">
                      <a16:creationId xmlns:a16="http://schemas.microsoft.com/office/drawing/2014/main" id="{842041DA-173C-D735-EF3D-00BA2279D28F}"/>
                    </a:ext>
                  </a:extLst>
                </p:cNvPr>
                <p:cNvGrpSpPr>
                  <a:grpSpLocks/>
                </p:cNvGrpSpPr>
                <p:nvPr/>
              </p:nvGrpSpPr>
              <p:grpSpPr bwMode="auto">
                <a:xfrm>
                  <a:off x="3715" y="748"/>
                  <a:ext cx="300" cy="930"/>
                  <a:chOff x="1455" y="1936"/>
                  <a:chExt cx="766" cy="2373"/>
                </a:xfrm>
              </p:grpSpPr>
              <p:sp>
                <p:nvSpPr>
                  <p:cNvPr id="2130" name="Freeform 95">
                    <a:extLst>
                      <a:ext uri="{FF2B5EF4-FFF2-40B4-BE49-F238E27FC236}">
                        <a16:creationId xmlns:a16="http://schemas.microsoft.com/office/drawing/2014/main" id="{596DE8BF-C05B-B1C3-FB10-3877A76B106D}"/>
                      </a:ext>
                    </a:extLst>
                  </p:cNvPr>
                  <p:cNvSpPr>
                    <a:spLocks/>
                  </p:cNvSpPr>
                  <p:nvPr/>
                </p:nvSpPr>
                <p:spPr bwMode="hidden">
                  <a:xfrm rot="17542885" flipH="1">
                    <a:off x="1267" y="2578"/>
                    <a:ext cx="1595" cy="312"/>
                  </a:xfrm>
                  <a:custGeom>
                    <a:avLst/>
                    <a:gdLst>
                      <a:gd name="T0" fmla="*/ 0 w 2736"/>
                      <a:gd name="T1" fmla="*/ 119 h 504"/>
                      <a:gd name="T2" fmla="*/ 171 w 2736"/>
                      <a:gd name="T3" fmla="*/ 40 h 504"/>
                      <a:gd name="T4" fmla="*/ 352 w 2736"/>
                      <a:gd name="T5" fmla="*/ 6 h 504"/>
                      <a:gd name="T6" fmla="*/ 542 w 2736"/>
                      <a:gd name="T7" fmla="*/ 6 h 504"/>
                      <a:gd name="T8" fmla="*/ 539 w 2736"/>
                      <a:gd name="T9" fmla="*/ 25 h 504"/>
                      <a:gd name="T10" fmla="*/ 349 w 2736"/>
                      <a:gd name="T11" fmla="*/ 25 h 504"/>
                      <a:gd name="T12" fmla="*/ 129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 name="Freeform 96">
                    <a:extLst>
                      <a:ext uri="{FF2B5EF4-FFF2-40B4-BE49-F238E27FC236}">
                        <a16:creationId xmlns:a16="http://schemas.microsoft.com/office/drawing/2014/main" id="{1EF328AE-407F-67C7-FB74-4A6BD6DA7A25}"/>
                      </a:ext>
                    </a:extLst>
                  </p:cNvPr>
                  <p:cNvSpPr>
                    <a:spLocks/>
                  </p:cNvSpPr>
                  <p:nvPr/>
                </p:nvSpPr>
                <p:spPr bwMode="hidden">
                  <a:xfrm rot="17542885" flipH="1">
                    <a:off x="1272" y="3636"/>
                    <a:ext cx="856" cy="490"/>
                  </a:xfrm>
                  <a:custGeom>
                    <a:avLst/>
                    <a:gdLst>
                      <a:gd name="T0" fmla="*/ 0 w 1769"/>
                      <a:gd name="T1" fmla="*/ 2 h 791"/>
                      <a:gd name="T2" fmla="*/ 55 w 1769"/>
                      <a:gd name="T3" fmla="*/ 14 h 791"/>
                      <a:gd name="T4" fmla="*/ 131 w 1769"/>
                      <a:gd name="T5" fmla="*/ 48 h 791"/>
                      <a:gd name="T6" fmla="*/ 182 w 1769"/>
                      <a:gd name="T7" fmla="*/ 103 h 791"/>
                      <a:gd name="T8" fmla="*/ 199 w 1769"/>
                      <a:gd name="T9" fmla="*/ 145 h 791"/>
                      <a:gd name="T10" fmla="*/ 191 w 1769"/>
                      <a:gd name="T11" fmla="*/ 187 h 791"/>
                      <a:gd name="T12" fmla="*/ 180 w 1769"/>
                      <a:gd name="T13" fmla="*/ 151 h 791"/>
                      <a:gd name="T14" fmla="*/ 157 w 1769"/>
                      <a:gd name="T15" fmla="*/ 108 h 791"/>
                      <a:gd name="T16" fmla="*/ 126 w 1769"/>
                      <a:gd name="T17" fmla="*/ 70 h 791"/>
                      <a:gd name="T18" fmla="*/ 66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2" name="Group 97">
                  <a:extLst>
                    <a:ext uri="{FF2B5EF4-FFF2-40B4-BE49-F238E27FC236}">
                      <a16:creationId xmlns:a16="http://schemas.microsoft.com/office/drawing/2014/main" id="{707080B1-0523-433D-3C18-486648388F06}"/>
                    </a:ext>
                  </a:extLst>
                </p:cNvPr>
                <p:cNvGrpSpPr>
                  <a:grpSpLocks/>
                </p:cNvGrpSpPr>
                <p:nvPr/>
              </p:nvGrpSpPr>
              <p:grpSpPr bwMode="auto">
                <a:xfrm rot="88588">
                  <a:off x="3923" y="769"/>
                  <a:ext cx="180" cy="913"/>
                  <a:chOff x="1956" y="1990"/>
                  <a:chExt cx="492" cy="2604"/>
                </a:xfrm>
              </p:grpSpPr>
              <p:sp>
                <p:nvSpPr>
                  <p:cNvPr id="2128" name="Freeform 98">
                    <a:extLst>
                      <a:ext uri="{FF2B5EF4-FFF2-40B4-BE49-F238E27FC236}">
                        <a16:creationId xmlns:a16="http://schemas.microsoft.com/office/drawing/2014/main" id="{9C268299-089C-E6EA-9661-958B222699E9}"/>
                      </a:ext>
                    </a:extLst>
                  </p:cNvPr>
                  <p:cNvSpPr>
                    <a:spLocks/>
                  </p:cNvSpPr>
                  <p:nvPr/>
                </p:nvSpPr>
                <p:spPr bwMode="hidden">
                  <a:xfrm rot="16782062" flipH="1">
                    <a:off x="1442" y="2695"/>
                    <a:ext cx="1711" cy="301"/>
                  </a:xfrm>
                  <a:custGeom>
                    <a:avLst/>
                    <a:gdLst>
                      <a:gd name="T0" fmla="*/ 0 w 2736"/>
                      <a:gd name="T1" fmla="*/ 108 h 504"/>
                      <a:gd name="T2" fmla="*/ 211 w 2736"/>
                      <a:gd name="T3" fmla="*/ 36 h 504"/>
                      <a:gd name="T4" fmla="*/ 435 w 2736"/>
                      <a:gd name="T5" fmla="*/ 5 h 504"/>
                      <a:gd name="T6" fmla="*/ 669 w 2736"/>
                      <a:gd name="T7" fmla="*/ 5 h 504"/>
                      <a:gd name="T8" fmla="*/ 665 w 2736"/>
                      <a:gd name="T9" fmla="*/ 22 h 504"/>
                      <a:gd name="T10" fmla="*/ 432 w 2736"/>
                      <a:gd name="T11" fmla="*/ 22 h 504"/>
                      <a:gd name="T12" fmla="*/ 160 w 2736"/>
                      <a:gd name="T13" fmla="*/ 62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9" name="Freeform 99">
                    <a:extLst>
                      <a:ext uri="{FF2B5EF4-FFF2-40B4-BE49-F238E27FC236}">
                        <a16:creationId xmlns:a16="http://schemas.microsoft.com/office/drawing/2014/main" id="{041AC86A-1B4B-F119-C882-92A9894C1ECD}"/>
                      </a:ext>
                    </a:extLst>
                  </p:cNvPr>
                  <p:cNvSpPr>
                    <a:spLocks/>
                  </p:cNvSpPr>
                  <p:nvPr/>
                </p:nvSpPr>
                <p:spPr bwMode="hidden">
                  <a:xfrm rot="16782062" flipH="1">
                    <a:off x="1734" y="3898"/>
                    <a:ext cx="918" cy="473"/>
                  </a:xfrm>
                  <a:custGeom>
                    <a:avLst/>
                    <a:gdLst>
                      <a:gd name="T0" fmla="*/ 1 w 1769"/>
                      <a:gd name="T1" fmla="*/ 2 h 791"/>
                      <a:gd name="T2" fmla="*/ 68 w 1769"/>
                      <a:gd name="T3" fmla="*/ 12 h 791"/>
                      <a:gd name="T4" fmla="*/ 161 w 1769"/>
                      <a:gd name="T5" fmla="*/ 43 h 791"/>
                      <a:gd name="T6" fmla="*/ 225 w 1769"/>
                      <a:gd name="T7" fmla="*/ 92 h 791"/>
                      <a:gd name="T8" fmla="*/ 245 w 1769"/>
                      <a:gd name="T9" fmla="*/ 130 h 791"/>
                      <a:gd name="T10" fmla="*/ 236 w 1769"/>
                      <a:gd name="T11" fmla="*/ 169 h 791"/>
                      <a:gd name="T12" fmla="*/ 222 w 1769"/>
                      <a:gd name="T13" fmla="*/ 135 h 791"/>
                      <a:gd name="T14" fmla="*/ 194 w 1769"/>
                      <a:gd name="T15" fmla="*/ 97 h 791"/>
                      <a:gd name="T16" fmla="*/ 155 w 1769"/>
                      <a:gd name="T17" fmla="*/ 63 h 791"/>
                      <a:gd name="T18" fmla="*/ 81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3" name="Group 100">
                  <a:extLst>
                    <a:ext uri="{FF2B5EF4-FFF2-40B4-BE49-F238E27FC236}">
                      <a16:creationId xmlns:a16="http://schemas.microsoft.com/office/drawing/2014/main" id="{0EF9960C-0334-C926-D376-99FAE331B193}"/>
                    </a:ext>
                  </a:extLst>
                </p:cNvPr>
                <p:cNvGrpSpPr>
                  <a:grpSpLocks/>
                </p:cNvGrpSpPr>
                <p:nvPr/>
              </p:nvGrpSpPr>
              <p:grpSpPr bwMode="auto">
                <a:xfrm>
                  <a:off x="4451" y="662"/>
                  <a:ext cx="442" cy="951"/>
                  <a:chOff x="3334" y="1717"/>
                  <a:chExt cx="1125" cy="2426"/>
                </a:xfrm>
              </p:grpSpPr>
              <p:sp>
                <p:nvSpPr>
                  <p:cNvPr id="2126" name="Freeform 101">
                    <a:extLst>
                      <a:ext uri="{FF2B5EF4-FFF2-40B4-BE49-F238E27FC236}">
                        <a16:creationId xmlns:a16="http://schemas.microsoft.com/office/drawing/2014/main" id="{9689DD1B-AA2C-6979-66DD-D7E1A07887DC}"/>
                      </a:ext>
                    </a:extLst>
                  </p:cNvPr>
                  <p:cNvSpPr>
                    <a:spLocks/>
                  </p:cNvSpPr>
                  <p:nvPr/>
                </p:nvSpPr>
                <p:spPr bwMode="hidden">
                  <a:xfrm rot="3144576">
                    <a:off x="2628" y="2423"/>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7" name="Freeform 102">
                    <a:extLst>
                      <a:ext uri="{FF2B5EF4-FFF2-40B4-BE49-F238E27FC236}">
                        <a16:creationId xmlns:a16="http://schemas.microsoft.com/office/drawing/2014/main" id="{D4C9E183-DC75-26EF-D70D-159886998121}"/>
                      </a:ext>
                    </a:extLst>
                  </p:cNvPr>
                  <p:cNvSpPr>
                    <a:spLocks/>
                  </p:cNvSpPr>
                  <p:nvPr/>
                </p:nvSpPr>
                <p:spPr bwMode="hidden">
                  <a:xfrm rot="3144576">
                    <a:off x="3751" y="3436"/>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4" name="Group 103">
                  <a:extLst>
                    <a:ext uri="{FF2B5EF4-FFF2-40B4-BE49-F238E27FC236}">
                      <a16:creationId xmlns:a16="http://schemas.microsoft.com/office/drawing/2014/main" id="{F6AC5EE1-8475-48EB-3A9F-A9028CFC4141}"/>
                    </a:ext>
                  </a:extLst>
                </p:cNvPr>
                <p:cNvGrpSpPr>
                  <a:grpSpLocks/>
                </p:cNvGrpSpPr>
                <p:nvPr/>
              </p:nvGrpSpPr>
              <p:grpSpPr bwMode="auto">
                <a:xfrm>
                  <a:off x="4391" y="721"/>
                  <a:ext cx="347" cy="951"/>
                  <a:chOff x="3181" y="1866"/>
                  <a:chExt cx="883" cy="2426"/>
                </a:xfrm>
              </p:grpSpPr>
              <p:sp>
                <p:nvSpPr>
                  <p:cNvPr id="2124" name="Freeform 104">
                    <a:extLst>
                      <a:ext uri="{FF2B5EF4-FFF2-40B4-BE49-F238E27FC236}">
                        <a16:creationId xmlns:a16="http://schemas.microsoft.com/office/drawing/2014/main" id="{5198A4D5-93E3-C265-3A5F-EA5688E53301}"/>
                      </a:ext>
                    </a:extLst>
                  </p:cNvPr>
                  <p:cNvSpPr>
                    <a:spLocks/>
                  </p:cNvSpPr>
                  <p:nvPr/>
                </p:nvSpPr>
                <p:spPr bwMode="hidden">
                  <a:xfrm rot="3745735">
                    <a:off x="2506" y="2541"/>
                    <a:ext cx="1650" cy="299"/>
                  </a:xfrm>
                  <a:custGeom>
                    <a:avLst/>
                    <a:gdLst>
                      <a:gd name="T0" fmla="*/ 0 w 2736"/>
                      <a:gd name="T1" fmla="*/ 105 h 504"/>
                      <a:gd name="T2" fmla="*/ 189 w 2736"/>
                      <a:gd name="T3" fmla="*/ 35 h 504"/>
                      <a:gd name="T4" fmla="*/ 390 w 2736"/>
                      <a:gd name="T5" fmla="*/ 5 h 504"/>
                      <a:gd name="T6" fmla="*/ 600 w 2736"/>
                      <a:gd name="T7" fmla="*/ 5 h 504"/>
                      <a:gd name="T8" fmla="*/ 596 w 2736"/>
                      <a:gd name="T9" fmla="*/ 21 h 504"/>
                      <a:gd name="T10" fmla="*/ 387 w 2736"/>
                      <a:gd name="T11" fmla="*/ 21 h 504"/>
                      <a:gd name="T12" fmla="*/ 144 w 2736"/>
                      <a:gd name="T13" fmla="*/ 61 h 504"/>
                      <a:gd name="T14" fmla="*/ 0 w 2736"/>
                      <a:gd name="T15" fmla="*/ 10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5" name="Freeform 105">
                    <a:extLst>
                      <a:ext uri="{FF2B5EF4-FFF2-40B4-BE49-F238E27FC236}">
                        <a16:creationId xmlns:a16="http://schemas.microsoft.com/office/drawing/2014/main" id="{A6FFC95A-7D78-E804-E051-679F5C2C79AA}"/>
                      </a:ext>
                    </a:extLst>
                  </p:cNvPr>
                  <p:cNvSpPr>
                    <a:spLocks/>
                  </p:cNvSpPr>
                  <p:nvPr/>
                </p:nvSpPr>
                <p:spPr bwMode="hidden">
                  <a:xfrm rot="3745735">
                    <a:off x="3387" y="3615"/>
                    <a:ext cx="885" cy="469"/>
                  </a:xfrm>
                  <a:custGeom>
                    <a:avLst/>
                    <a:gdLst>
                      <a:gd name="T0" fmla="*/ 1 w 1769"/>
                      <a:gd name="T1" fmla="*/ 2 h 791"/>
                      <a:gd name="T2" fmla="*/ 61 w 1769"/>
                      <a:gd name="T3" fmla="*/ 12 h 791"/>
                      <a:gd name="T4" fmla="*/ 145 w 1769"/>
                      <a:gd name="T5" fmla="*/ 42 h 791"/>
                      <a:gd name="T6" fmla="*/ 202 w 1769"/>
                      <a:gd name="T7" fmla="*/ 90 h 791"/>
                      <a:gd name="T8" fmla="*/ 220 w 1769"/>
                      <a:gd name="T9" fmla="*/ 127 h 791"/>
                      <a:gd name="T10" fmla="*/ 212 w 1769"/>
                      <a:gd name="T11" fmla="*/ 164 h 791"/>
                      <a:gd name="T12" fmla="*/ 199 w 1769"/>
                      <a:gd name="T13" fmla="*/ 132 h 791"/>
                      <a:gd name="T14" fmla="*/ 174 w 1769"/>
                      <a:gd name="T15" fmla="*/ 94 h 791"/>
                      <a:gd name="T16" fmla="*/ 139 w 1769"/>
                      <a:gd name="T17" fmla="*/ 62 h 791"/>
                      <a:gd name="T18" fmla="*/ 73 w 1769"/>
                      <a:gd name="T19" fmla="*/ 31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5" name="Group 106">
                  <a:extLst>
                    <a:ext uri="{FF2B5EF4-FFF2-40B4-BE49-F238E27FC236}">
                      <a16:creationId xmlns:a16="http://schemas.microsoft.com/office/drawing/2014/main" id="{6FD83918-8B52-3A23-C3DA-E8318F226881}"/>
                    </a:ext>
                  </a:extLst>
                </p:cNvPr>
                <p:cNvGrpSpPr>
                  <a:grpSpLocks/>
                </p:cNvGrpSpPr>
                <p:nvPr/>
              </p:nvGrpSpPr>
              <p:grpSpPr bwMode="auto">
                <a:xfrm>
                  <a:off x="4323" y="767"/>
                  <a:ext cx="243" cy="935"/>
                  <a:chOff x="3006" y="1983"/>
                  <a:chExt cx="619" cy="2386"/>
                </a:xfrm>
              </p:grpSpPr>
              <p:sp>
                <p:nvSpPr>
                  <p:cNvPr id="2122" name="Freeform 107">
                    <a:extLst>
                      <a:ext uri="{FF2B5EF4-FFF2-40B4-BE49-F238E27FC236}">
                        <a16:creationId xmlns:a16="http://schemas.microsoft.com/office/drawing/2014/main" id="{E00C4CDD-58A5-DE4A-3B51-B39E145EC01E}"/>
                      </a:ext>
                    </a:extLst>
                  </p:cNvPr>
                  <p:cNvSpPr>
                    <a:spLocks/>
                  </p:cNvSpPr>
                  <p:nvPr/>
                </p:nvSpPr>
                <p:spPr bwMode="hidden">
                  <a:xfrm rot="4286818">
                    <a:off x="2328" y="2661"/>
                    <a:ext cx="1601" cy="246"/>
                  </a:xfrm>
                  <a:custGeom>
                    <a:avLst/>
                    <a:gdLst>
                      <a:gd name="T0" fmla="*/ 0 w 2736"/>
                      <a:gd name="T1" fmla="*/ 59 h 504"/>
                      <a:gd name="T2" fmla="*/ 173 w 2736"/>
                      <a:gd name="T3" fmla="*/ 20 h 504"/>
                      <a:gd name="T4" fmla="*/ 356 w 2736"/>
                      <a:gd name="T5" fmla="*/ 3 h 504"/>
                      <a:gd name="T6" fmla="*/ 548 w 2736"/>
                      <a:gd name="T7" fmla="*/ 3 h 504"/>
                      <a:gd name="T8" fmla="*/ 545 w 2736"/>
                      <a:gd name="T9" fmla="*/ 12 h 504"/>
                      <a:gd name="T10" fmla="*/ 353 w 2736"/>
                      <a:gd name="T11" fmla="*/ 12 h 504"/>
                      <a:gd name="T12" fmla="*/ 131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3" name="Freeform 108">
                    <a:extLst>
                      <a:ext uri="{FF2B5EF4-FFF2-40B4-BE49-F238E27FC236}">
                        <a16:creationId xmlns:a16="http://schemas.microsoft.com/office/drawing/2014/main" id="{2ECE5FF4-E0D8-2ADB-9671-762AFB7D0189}"/>
                      </a:ext>
                    </a:extLst>
                  </p:cNvPr>
                  <p:cNvSpPr>
                    <a:spLocks/>
                  </p:cNvSpPr>
                  <p:nvPr/>
                </p:nvSpPr>
                <p:spPr bwMode="hidden">
                  <a:xfrm rot="4286818">
                    <a:off x="3002" y="3747"/>
                    <a:ext cx="859" cy="386"/>
                  </a:xfrm>
                  <a:custGeom>
                    <a:avLst/>
                    <a:gdLst>
                      <a:gd name="T0" fmla="*/ 0 w 1769"/>
                      <a:gd name="T1" fmla="*/ 1 h 791"/>
                      <a:gd name="T2" fmla="*/ 56 w 1769"/>
                      <a:gd name="T3" fmla="*/ 6 h 791"/>
                      <a:gd name="T4" fmla="*/ 133 w 1769"/>
                      <a:gd name="T5" fmla="*/ 23 h 791"/>
                      <a:gd name="T6" fmla="*/ 185 w 1769"/>
                      <a:gd name="T7" fmla="*/ 50 h 791"/>
                      <a:gd name="T8" fmla="*/ 201 w 1769"/>
                      <a:gd name="T9" fmla="*/ 71 h 791"/>
                      <a:gd name="T10" fmla="*/ 193 w 1769"/>
                      <a:gd name="T11" fmla="*/ 91 h 791"/>
                      <a:gd name="T12" fmla="*/ 182 w 1769"/>
                      <a:gd name="T13" fmla="*/ 73 h 791"/>
                      <a:gd name="T14" fmla="*/ 159 w 1769"/>
                      <a:gd name="T15" fmla="*/ 53 h 791"/>
                      <a:gd name="T16" fmla="*/ 127 w 1769"/>
                      <a:gd name="T17" fmla="*/ 34 h 791"/>
                      <a:gd name="T18" fmla="*/ 67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6" name="Group 109">
                  <a:extLst>
                    <a:ext uri="{FF2B5EF4-FFF2-40B4-BE49-F238E27FC236}">
                      <a16:creationId xmlns:a16="http://schemas.microsoft.com/office/drawing/2014/main" id="{4E74CF6F-6C95-A8AC-FB22-089909EE7C5F}"/>
                    </a:ext>
                  </a:extLst>
                </p:cNvPr>
                <p:cNvGrpSpPr>
                  <a:grpSpLocks/>
                </p:cNvGrpSpPr>
                <p:nvPr/>
              </p:nvGrpSpPr>
              <p:grpSpPr bwMode="auto">
                <a:xfrm>
                  <a:off x="4249" y="813"/>
                  <a:ext cx="159" cy="870"/>
                  <a:chOff x="2819" y="2101"/>
                  <a:chExt cx="405" cy="2219"/>
                </a:xfrm>
              </p:grpSpPr>
              <p:sp>
                <p:nvSpPr>
                  <p:cNvPr id="2120" name="Freeform 110">
                    <a:extLst>
                      <a:ext uri="{FF2B5EF4-FFF2-40B4-BE49-F238E27FC236}">
                        <a16:creationId xmlns:a16="http://schemas.microsoft.com/office/drawing/2014/main" id="{C642A329-A288-B3B4-93F5-6A8498620E36}"/>
                      </a:ext>
                    </a:extLst>
                  </p:cNvPr>
                  <p:cNvSpPr>
                    <a:spLocks/>
                  </p:cNvSpPr>
                  <p:nvPr/>
                </p:nvSpPr>
                <p:spPr bwMode="hidden">
                  <a:xfrm rot="4898956">
                    <a:off x="2206" y="2714"/>
                    <a:ext cx="1471" cy="246"/>
                  </a:xfrm>
                  <a:custGeom>
                    <a:avLst/>
                    <a:gdLst>
                      <a:gd name="T0" fmla="*/ 0 w 2736"/>
                      <a:gd name="T1" fmla="*/ 59 h 504"/>
                      <a:gd name="T2" fmla="*/ 134 w 2736"/>
                      <a:gd name="T3" fmla="*/ 20 h 504"/>
                      <a:gd name="T4" fmla="*/ 276 w 2736"/>
                      <a:gd name="T5" fmla="*/ 3 h 504"/>
                      <a:gd name="T6" fmla="*/ 425 w 2736"/>
                      <a:gd name="T7" fmla="*/ 3 h 504"/>
                      <a:gd name="T8" fmla="*/ 423 w 2736"/>
                      <a:gd name="T9" fmla="*/ 12 h 504"/>
                      <a:gd name="T10" fmla="*/ 274 w 2736"/>
                      <a:gd name="T11" fmla="*/ 12 h 504"/>
                      <a:gd name="T12" fmla="*/ 102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1" name="Freeform 111">
                    <a:extLst>
                      <a:ext uri="{FF2B5EF4-FFF2-40B4-BE49-F238E27FC236}">
                        <a16:creationId xmlns:a16="http://schemas.microsoft.com/office/drawing/2014/main" id="{975BDF0D-07AF-0BA6-5CE2-7B5B9C0EE176}"/>
                      </a:ext>
                    </a:extLst>
                  </p:cNvPr>
                  <p:cNvSpPr>
                    <a:spLocks/>
                  </p:cNvSpPr>
                  <p:nvPr/>
                </p:nvSpPr>
                <p:spPr bwMode="hidden">
                  <a:xfrm rot="4898956">
                    <a:off x="2636" y="3732"/>
                    <a:ext cx="790" cy="386"/>
                  </a:xfrm>
                  <a:custGeom>
                    <a:avLst/>
                    <a:gdLst>
                      <a:gd name="T0" fmla="*/ 0 w 1769"/>
                      <a:gd name="T1" fmla="*/ 1 h 791"/>
                      <a:gd name="T2" fmla="*/ 43 w 1769"/>
                      <a:gd name="T3" fmla="*/ 6 h 791"/>
                      <a:gd name="T4" fmla="*/ 103 w 1769"/>
                      <a:gd name="T5" fmla="*/ 23 h 791"/>
                      <a:gd name="T6" fmla="*/ 143 w 1769"/>
                      <a:gd name="T7" fmla="*/ 50 h 791"/>
                      <a:gd name="T8" fmla="*/ 156 w 1769"/>
                      <a:gd name="T9" fmla="*/ 71 h 791"/>
                      <a:gd name="T10" fmla="*/ 150 w 1769"/>
                      <a:gd name="T11" fmla="*/ 91 h 791"/>
                      <a:gd name="T12" fmla="*/ 142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7" name="Group 112">
                  <a:extLst>
                    <a:ext uri="{FF2B5EF4-FFF2-40B4-BE49-F238E27FC236}">
                      <a16:creationId xmlns:a16="http://schemas.microsoft.com/office/drawing/2014/main" id="{2721C8DA-D182-EE7D-FAD9-1D4F20C27229}"/>
                    </a:ext>
                  </a:extLst>
                </p:cNvPr>
                <p:cNvGrpSpPr>
                  <a:grpSpLocks/>
                </p:cNvGrpSpPr>
                <p:nvPr/>
              </p:nvGrpSpPr>
              <p:grpSpPr bwMode="auto">
                <a:xfrm>
                  <a:off x="4045" y="826"/>
                  <a:ext cx="167" cy="857"/>
                  <a:chOff x="2287" y="2135"/>
                  <a:chExt cx="426" cy="2185"/>
                </a:xfrm>
              </p:grpSpPr>
              <p:sp>
                <p:nvSpPr>
                  <p:cNvPr id="2118" name="Freeform 113">
                    <a:extLst>
                      <a:ext uri="{FF2B5EF4-FFF2-40B4-BE49-F238E27FC236}">
                        <a16:creationId xmlns:a16="http://schemas.microsoft.com/office/drawing/2014/main" id="{13555E51-CD97-AC35-CCDF-49B081EE8285}"/>
                      </a:ext>
                    </a:extLst>
                  </p:cNvPr>
                  <p:cNvSpPr>
                    <a:spLocks/>
                  </p:cNvSpPr>
                  <p:nvPr/>
                </p:nvSpPr>
                <p:spPr bwMode="hidden">
                  <a:xfrm rot="5755659">
                    <a:off x="1900" y="2760"/>
                    <a:ext cx="1437" cy="188"/>
                  </a:xfrm>
                  <a:custGeom>
                    <a:avLst/>
                    <a:gdLst>
                      <a:gd name="T0" fmla="*/ 0 w 2736"/>
                      <a:gd name="T1" fmla="*/ 26 h 504"/>
                      <a:gd name="T2" fmla="*/ 125 w 2736"/>
                      <a:gd name="T3" fmla="*/ 9 h 504"/>
                      <a:gd name="T4" fmla="*/ 257 w 2736"/>
                      <a:gd name="T5" fmla="*/ 1 h 504"/>
                      <a:gd name="T6" fmla="*/ 397 w 2736"/>
                      <a:gd name="T7" fmla="*/ 1 h 504"/>
                      <a:gd name="T8" fmla="*/ 394 w 2736"/>
                      <a:gd name="T9" fmla="*/ 5 h 504"/>
                      <a:gd name="T10" fmla="*/ 255 w 2736"/>
                      <a:gd name="T11" fmla="*/ 5 h 504"/>
                      <a:gd name="T12" fmla="*/ 95 w 2736"/>
                      <a:gd name="T13" fmla="*/ 15 h 504"/>
                      <a:gd name="T14" fmla="*/ 0 w 2736"/>
                      <a:gd name="T15" fmla="*/ 2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9" name="Freeform 114">
                    <a:extLst>
                      <a:ext uri="{FF2B5EF4-FFF2-40B4-BE49-F238E27FC236}">
                        <a16:creationId xmlns:a16="http://schemas.microsoft.com/office/drawing/2014/main" id="{F02B69D4-D6A1-5DCE-79D9-B6915F6C23D3}"/>
                      </a:ext>
                    </a:extLst>
                  </p:cNvPr>
                  <p:cNvSpPr>
                    <a:spLocks/>
                  </p:cNvSpPr>
                  <p:nvPr/>
                </p:nvSpPr>
                <p:spPr bwMode="hidden">
                  <a:xfrm rot="5755659">
                    <a:off x="2049" y="3787"/>
                    <a:ext cx="771" cy="295"/>
                  </a:xfrm>
                  <a:custGeom>
                    <a:avLst/>
                    <a:gdLst>
                      <a:gd name="T0" fmla="*/ 0 w 1769"/>
                      <a:gd name="T1" fmla="*/ 0 h 791"/>
                      <a:gd name="T2" fmla="*/ 40 w 1769"/>
                      <a:gd name="T3" fmla="*/ 3 h 791"/>
                      <a:gd name="T4" fmla="*/ 96 w 1769"/>
                      <a:gd name="T5" fmla="*/ 10 h 791"/>
                      <a:gd name="T6" fmla="*/ 133 w 1769"/>
                      <a:gd name="T7" fmla="*/ 22 h 791"/>
                      <a:gd name="T8" fmla="*/ 145 w 1769"/>
                      <a:gd name="T9" fmla="*/ 32 h 791"/>
                      <a:gd name="T10" fmla="*/ 140 w 1769"/>
                      <a:gd name="T11" fmla="*/ 41 h 791"/>
                      <a:gd name="T12" fmla="*/ 132 w 1769"/>
                      <a:gd name="T13" fmla="*/ 33 h 791"/>
                      <a:gd name="T14" fmla="*/ 115 w 1769"/>
                      <a:gd name="T15" fmla="*/ 23 h 791"/>
                      <a:gd name="T16" fmla="*/ 92 w 1769"/>
                      <a:gd name="T17" fmla="*/ 15 h 791"/>
                      <a:gd name="T18" fmla="*/ 4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62" name="Freeform 115">
                <a:extLst>
                  <a:ext uri="{FF2B5EF4-FFF2-40B4-BE49-F238E27FC236}">
                    <a16:creationId xmlns:a16="http://schemas.microsoft.com/office/drawing/2014/main" id="{C1992D38-E377-DB1D-A2E5-7A2AD9880F9E}"/>
                  </a:ext>
                </a:extLst>
              </p:cNvPr>
              <p:cNvSpPr>
                <a:spLocks/>
              </p:cNvSpPr>
              <p:nvPr/>
            </p:nvSpPr>
            <p:spPr bwMode="hidden">
              <a:xfrm flipH="1">
                <a:off x="3873" y="934"/>
                <a:ext cx="191" cy="580"/>
              </a:xfrm>
              <a:custGeom>
                <a:avLst/>
                <a:gdLst>
                  <a:gd name="T0" fmla="*/ 0 w 776"/>
                  <a:gd name="T1" fmla="*/ 1 h 2368"/>
                  <a:gd name="T2" fmla="*/ 4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9 w 776"/>
                  <a:gd name="T23" fmla="*/ 12 h 2368"/>
                  <a:gd name="T24" fmla="*/ 9 w 776"/>
                  <a:gd name="T25" fmla="*/ 14 h 2368"/>
                  <a:gd name="T26" fmla="*/ 10 w 776"/>
                  <a:gd name="T27" fmla="*/ 16 h 2368"/>
                  <a:gd name="T28" fmla="*/ 9 w 776"/>
                  <a:gd name="T29" fmla="*/ 18 h 2368"/>
                  <a:gd name="T30" fmla="*/ 11 w 776"/>
                  <a:gd name="T31" fmla="*/ 19 h 2368"/>
                  <a:gd name="T32" fmla="*/ 10 w 776"/>
                  <a:gd name="T33" fmla="*/ 21 h 2368"/>
                  <a:gd name="T34" fmla="*/ 11 w 776"/>
                  <a:gd name="T35" fmla="*/ 24 h 2368"/>
                  <a:gd name="T36" fmla="*/ 10 w 776"/>
                  <a:gd name="T37" fmla="*/ 25 h 2368"/>
                  <a:gd name="T38" fmla="*/ 12 w 776"/>
                  <a:gd name="T39" fmla="*/ 27 h 2368"/>
                  <a:gd name="T40" fmla="*/ 11 w 776"/>
                  <a:gd name="T41" fmla="*/ 29 h 2368"/>
                  <a:gd name="T42" fmla="*/ 12 w 776"/>
                  <a:gd name="T43" fmla="*/ 32 h 2368"/>
                  <a:gd name="T44" fmla="*/ 11 w 776"/>
                  <a:gd name="T45" fmla="*/ 33 h 2368"/>
                  <a:gd name="T46" fmla="*/ 12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Arc 116">
                <a:extLst>
                  <a:ext uri="{FF2B5EF4-FFF2-40B4-BE49-F238E27FC236}">
                    <a16:creationId xmlns:a16="http://schemas.microsoft.com/office/drawing/2014/main" id="{119DADF7-CBF5-D13C-4902-EB9CDF193823}"/>
                  </a:ext>
                </a:extLst>
              </p:cNvPr>
              <p:cNvSpPr>
                <a:spLocks/>
              </p:cNvSpPr>
              <p:nvPr/>
            </p:nvSpPr>
            <p:spPr bwMode="hidden">
              <a:xfrm flipH="1">
                <a:off x="3528" y="726"/>
                <a:ext cx="833" cy="903"/>
              </a:xfrm>
              <a:custGeom>
                <a:avLst/>
                <a:gdLst>
                  <a:gd name="T0" fmla="*/ 0 w 21600"/>
                  <a:gd name="T1" fmla="*/ 0 h 21602"/>
                  <a:gd name="T2" fmla="*/ 1 w 21600"/>
                  <a:gd name="T3" fmla="*/ 2 h 21602"/>
                  <a:gd name="T4" fmla="*/ 0 w 21600"/>
                  <a:gd name="T5" fmla="*/ 2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Arc 117">
                <a:extLst>
                  <a:ext uri="{FF2B5EF4-FFF2-40B4-BE49-F238E27FC236}">
                    <a16:creationId xmlns:a16="http://schemas.microsoft.com/office/drawing/2014/main" id="{64E61C88-0A42-337A-955A-EE6FF56B6E19}"/>
                  </a:ext>
                </a:extLst>
              </p:cNvPr>
              <p:cNvSpPr>
                <a:spLocks/>
              </p:cNvSpPr>
              <p:nvPr/>
            </p:nvSpPr>
            <p:spPr bwMode="hidden">
              <a:xfrm flipV="1">
                <a:off x="4278" y="179"/>
                <a:ext cx="1007" cy="802"/>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Arc 118">
                <a:extLst>
                  <a:ext uri="{FF2B5EF4-FFF2-40B4-BE49-F238E27FC236}">
                    <a16:creationId xmlns:a16="http://schemas.microsoft.com/office/drawing/2014/main" id="{6FCEA015-075D-3709-6360-9F8A7F48969E}"/>
                  </a:ext>
                </a:extLst>
              </p:cNvPr>
              <p:cNvSpPr>
                <a:spLocks/>
              </p:cNvSpPr>
              <p:nvPr/>
            </p:nvSpPr>
            <p:spPr bwMode="hidden">
              <a:xfrm flipH="1">
                <a:off x="3612" y="580"/>
                <a:ext cx="487" cy="933"/>
              </a:xfrm>
              <a:custGeom>
                <a:avLst/>
                <a:gdLst>
                  <a:gd name="T0" fmla="*/ 0 w 28940"/>
                  <a:gd name="T1" fmla="*/ 0 h 22305"/>
                  <a:gd name="T2" fmla="*/ 0 w 28940"/>
                  <a:gd name="T3" fmla="*/ 2 h 22305"/>
                  <a:gd name="T4" fmla="*/ 0 w 28940"/>
                  <a:gd name="T5" fmla="*/ 2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Arc 119">
                <a:extLst>
                  <a:ext uri="{FF2B5EF4-FFF2-40B4-BE49-F238E27FC236}">
                    <a16:creationId xmlns:a16="http://schemas.microsoft.com/office/drawing/2014/main" id="{E8382457-4336-646E-802B-9E1727AC7E18}"/>
                  </a:ext>
                </a:extLst>
              </p:cNvPr>
              <p:cNvSpPr>
                <a:spLocks/>
              </p:cNvSpPr>
              <p:nvPr/>
            </p:nvSpPr>
            <p:spPr bwMode="hidden">
              <a:xfrm flipH="1">
                <a:off x="3267" y="628"/>
                <a:ext cx="791" cy="932"/>
              </a:xfrm>
              <a:custGeom>
                <a:avLst/>
                <a:gdLst>
                  <a:gd name="T0" fmla="*/ 0 w 30473"/>
                  <a:gd name="T1" fmla="*/ 0 h 22305"/>
                  <a:gd name="T2" fmla="*/ 1 w 30473"/>
                  <a:gd name="T3" fmla="*/ 2 h 22305"/>
                  <a:gd name="T4" fmla="*/ 0 w 30473"/>
                  <a:gd name="T5" fmla="*/ 2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7" name="Arc 120">
                <a:extLst>
                  <a:ext uri="{FF2B5EF4-FFF2-40B4-BE49-F238E27FC236}">
                    <a16:creationId xmlns:a16="http://schemas.microsoft.com/office/drawing/2014/main" id="{5F511208-A6C2-DCBD-5EDA-4900C6A0B7EB}"/>
                  </a:ext>
                </a:extLst>
              </p:cNvPr>
              <p:cNvSpPr>
                <a:spLocks/>
              </p:cNvSpPr>
              <p:nvPr/>
            </p:nvSpPr>
            <p:spPr bwMode="hidden">
              <a:xfrm flipH="1">
                <a:off x="3197" y="458"/>
                <a:ext cx="932" cy="933"/>
              </a:xfrm>
              <a:custGeom>
                <a:avLst/>
                <a:gdLst>
                  <a:gd name="T0" fmla="*/ 0 w 34455"/>
                  <a:gd name="T1" fmla="*/ 0 h 22305"/>
                  <a:gd name="T2" fmla="*/ 1 w 34455"/>
                  <a:gd name="T3" fmla="*/ 2 h 22305"/>
                  <a:gd name="T4" fmla="*/ 0 w 34455"/>
                  <a:gd name="T5" fmla="*/ 2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 name="Arc 121">
                <a:extLst>
                  <a:ext uri="{FF2B5EF4-FFF2-40B4-BE49-F238E27FC236}">
                    <a16:creationId xmlns:a16="http://schemas.microsoft.com/office/drawing/2014/main" id="{4B79B0B7-9D48-51BD-8379-7FD27F5E70BE}"/>
                  </a:ext>
                </a:extLst>
              </p:cNvPr>
              <p:cNvSpPr>
                <a:spLocks/>
              </p:cNvSpPr>
              <p:nvPr/>
            </p:nvSpPr>
            <p:spPr bwMode="hidden">
              <a:xfrm>
                <a:off x="4229" y="589"/>
                <a:ext cx="14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9" name="Arc 122">
                <a:extLst>
                  <a:ext uri="{FF2B5EF4-FFF2-40B4-BE49-F238E27FC236}">
                    <a16:creationId xmlns:a16="http://schemas.microsoft.com/office/drawing/2014/main" id="{7783583A-2D06-CF8B-0428-B81A30C475BD}"/>
                  </a:ext>
                </a:extLst>
              </p:cNvPr>
              <p:cNvSpPr>
                <a:spLocks/>
              </p:cNvSpPr>
              <p:nvPr/>
            </p:nvSpPr>
            <p:spPr bwMode="hidden">
              <a:xfrm>
                <a:off x="4268" y="585"/>
                <a:ext cx="394"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0" name="Arc 123">
                <a:extLst>
                  <a:ext uri="{FF2B5EF4-FFF2-40B4-BE49-F238E27FC236}">
                    <a16:creationId xmlns:a16="http://schemas.microsoft.com/office/drawing/2014/main" id="{181A5A50-AD7D-DDBD-DA47-7B7461B269C4}"/>
                  </a:ext>
                </a:extLst>
              </p:cNvPr>
              <p:cNvSpPr>
                <a:spLocks/>
              </p:cNvSpPr>
              <p:nvPr/>
            </p:nvSpPr>
            <p:spPr bwMode="hidden">
              <a:xfrm>
                <a:off x="4303" y="463"/>
                <a:ext cx="55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1" name="Freeform 124">
                <a:extLst>
                  <a:ext uri="{FF2B5EF4-FFF2-40B4-BE49-F238E27FC236}">
                    <a16:creationId xmlns:a16="http://schemas.microsoft.com/office/drawing/2014/main" id="{2922004A-F84A-844D-EFEC-F4B0DEFB5383}"/>
                  </a:ext>
                </a:extLst>
              </p:cNvPr>
              <p:cNvSpPr>
                <a:spLocks/>
              </p:cNvSpPr>
              <p:nvPr/>
            </p:nvSpPr>
            <p:spPr bwMode="hidden">
              <a:xfrm>
                <a:off x="4410" y="1033"/>
                <a:ext cx="190" cy="580"/>
              </a:xfrm>
              <a:custGeom>
                <a:avLst/>
                <a:gdLst>
                  <a:gd name="T0" fmla="*/ 0 w 776"/>
                  <a:gd name="T1" fmla="*/ 1 h 2368"/>
                  <a:gd name="T2" fmla="*/ 3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9 w 776"/>
                  <a:gd name="T23" fmla="*/ 12 h 2368"/>
                  <a:gd name="T24" fmla="*/ 9 w 776"/>
                  <a:gd name="T25" fmla="*/ 14 h 2368"/>
                  <a:gd name="T26" fmla="*/ 10 w 776"/>
                  <a:gd name="T27" fmla="*/ 16 h 2368"/>
                  <a:gd name="T28" fmla="*/ 9 w 776"/>
                  <a:gd name="T29" fmla="*/ 18 h 2368"/>
                  <a:gd name="T30" fmla="*/ 11 w 776"/>
                  <a:gd name="T31" fmla="*/ 19 h 2368"/>
                  <a:gd name="T32" fmla="*/ 10 w 776"/>
                  <a:gd name="T33" fmla="*/ 21 h 2368"/>
                  <a:gd name="T34" fmla="*/ 11 w 776"/>
                  <a:gd name="T35" fmla="*/ 24 h 2368"/>
                  <a:gd name="T36" fmla="*/ 10 w 776"/>
                  <a:gd name="T37" fmla="*/ 25 h 2368"/>
                  <a:gd name="T38" fmla="*/ 11 w 776"/>
                  <a:gd name="T39" fmla="*/ 27 h 2368"/>
                  <a:gd name="T40" fmla="*/ 11 w 776"/>
                  <a:gd name="T41" fmla="*/ 29 h 2368"/>
                  <a:gd name="T42" fmla="*/ 11 w 776"/>
                  <a:gd name="T43" fmla="*/ 32 h 2368"/>
                  <a:gd name="T44" fmla="*/ 11 w 776"/>
                  <a:gd name="T45" fmla="*/ 33 h 2368"/>
                  <a:gd name="T46" fmla="*/ 11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2" name="Freeform 125">
                <a:extLst>
                  <a:ext uri="{FF2B5EF4-FFF2-40B4-BE49-F238E27FC236}">
                    <a16:creationId xmlns:a16="http://schemas.microsoft.com/office/drawing/2014/main" id="{6727C4C9-C3F5-81FB-E4A9-F7363AC8209F}"/>
                  </a:ext>
                </a:extLst>
              </p:cNvPr>
              <p:cNvSpPr>
                <a:spLocks/>
              </p:cNvSpPr>
              <p:nvPr/>
            </p:nvSpPr>
            <p:spPr bwMode="hidden">
              <a:xfrm rot="19660755" flipV="1">
                <a:off x="4114" y="843"/>
                <a:ext cx="173" cy="328"/>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2 h 2368"/>
                  <a:gd name="T26" fmla="*/ 7 w 776"/>
                  <a:gd name="T27" fmla="*/ 3 h 2368"/>
                  <a:gd name="T28" fmla="*/ 7 w 776"/>
                  <a:gd name="T29" fmla="*/ 3 h 2368"/>
                  <a:gd name="T30" fmla="*/ 8 w 776"/>
                  <a:gd name="T31" fmla="*/ 3 h 2368"/>
                  <a:gd name="T32" fmla="*/ 7 w 776"/>
                  <a:gd name="T33" fmla="*/ 4 h 2368"/>
                  <a:gd name="T34" fmla="*/ 8 w 776"/>
                  <a:gd name="T35" fmla="*/ 4 h 2368"/>
                  <a:gd name="T36" fmla="*/ 7 w 776"/>
                  <a:gd name="T37" fmla="*/ 5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3" name="Arc 126">
                <a:extLst>
                  <a:ext uri="{FF2B5EF4-FFF2-40B4-BE49-F238E27FC236}">
                    <a16:creationId xmlns:a16="http://schemas.microsoft.com/office/drawing/2014/main" id="{F57AE9B1-D824-445F-3176-161445E4974C}"/>
                  </a:ext>
                </a:extLst>
              </p:cNvPr>
              <p:cNvSpPr>
                <a:spLocks/>
              </p:cNvSpPr>
              <p:nvPr/>
            </p:nvSpPr>
            <p:spPr bwMode="hidden">
              <a:xfrm flipH="1">
                <a:off x="3144" y="319"/>
                <a:ext cx="996" cy="933"/>
              </a:xfrm>
              <a:custGeom>
                <a:avLst/>
                <a:gdLst>
                  <a:gd name="T0" fmla="*/ 0 w 36830"/>
                  <a:gd name="T1" fmla="*/ 0 h 22305"/>
                  <a:gd name="T2" fmla="*/ 1 w 36830"/>
                  <a:gd name="T3" fmla="*/ 2 h 22305"/>
                  <a:gd name="T4" fmla="*/ 0 w 36830"/>
                  <a:gd name="T5" fmla="*/ 2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4" name="Arc 127">
                <a:extLst>
                  <a:ext uri="{FF2B5EF4-FFF2-40B4-BE49-F238E27FC236}">
                    <a16:creationId xmlns:a16="http://schemas.microsoft.com/office/drawing/2014/main" id="{E0969563-DED3-85AE-DB53-1ACFC88BA719}"/>
                  </a:ext>
                </a:extLst>
              </p:cNvPr>
              <p:cNvSpPr>
                <a:spLocks/>
              </p:cNvSpPr>
              <p:nvPr/>
            </p:nvSpPr>
            <p:spPr bwMode="hidden">
              <a:xfrm flipH="1">
                <a:off x="3425" y="123"/>
                <a:ext cx="725" cy="903"/>
              </a:xfrm>
              <a:custGeom>
                <a:avLst/>
                <a:gdLst>
                  <a:gd name="T0" fmla="*/ 0 w 31881"/>
                  <a:gd name="T1" fmla="*/ 1 h 21600"/>
                  <a:gd name="T2" fmla="*/ 0 w 31881"/>
                  <a:gd name="T3" fmla="*/ 0 h 21600"/>
                  <a:gd name="T4" fmla="*/ 0 w 31881"/>
                  <a:gd name="T5" fmla="*/ 2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Arc 128">
                <a:extLst>
                  <a:ext uri="{FF2B5EF4-FFF2-40B4-BE49-F238E27FC236}">
                    <a16:creationId xmlns:a16="http://schemas.microsoft.com/office/drawing/2014/main" id="{67BDD87F-F29A-C6B0-E67D-D13844203403}"/>
                  </a:ext>
                </a:extLst>
              </p:cNvPr>
              <p:cNvSpPr>
                <a:spLocks/>
              </p:cNvSpPr>
              <p:nvPr/>
            </p:nvSpPr>
            <p:spPr bwMode="hidden">
              <a:xfrm>
                <a:off x="4199" y="502"/>
                <a:ext cx="299" cy="904"/>
              </a:xfrm>
              <a:custGeom>
                <a:avLst/>
                <a:gdLst>
                  <a:gd name="T0" fmla="*/ 0 w 31146"/>
                  <a:gd name="T1" fmla="*/ 0 h 21600"/>
                  <a:gd name="T2" fmla="*/ 0 w 31146"/>
                  <a:gd name="T3" fmla="*/ 1 h 21600"/>
                  <a:gd name="T4" fmla="*/ 0 w 31146"/>
                  <a:gd name="T5" fmla="*/ 2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6" name="Freeform 129">
                <a:extLst>
                  <a:ext uri="{FF2B5EF4-FFF2-40B4-BE49-F238E27FC236}">
                    <a16:creationId xmlns:a16="http://schemas.microsoft.com/office/drawing/2014/main" id="{BE054500-008A-3EE7-01C3-521C29B3765D}"/>
                  </a:ext>
                </a:extLst>
              </p:cNvPr>
              <p:cNvSpPr>
                <a:spLocks/>
              </p:cNvSpPr>
              <p:nvPr/>
            </p:nvSpPr>
            <p:spPr bwMode="hidden">
              <a:xfrm flipH="1">
                <a:off x="3307" y="982"/>
                <a:ext cx="425" cy="597"/>
              </a:xfrm>
              <a:custGeom>
                <a:avLst/>
                <a:gdLst>
                  <a:gd name="T0" fmla="*/ 0 w 776"/>
                  <a:gd name="T1" fmla="*/ 1 h 2368"/>
                  <a:gd name="T2" fmla="*/ 39 w 776"/>
                  <a:gd name="T3" fmla="*/ 0 h 2368"/>
                  <a:gd name="T4" fmla="*/ 16 w 776"/>
                  <a:gd name="T5" fmla="*/ 3 h 2368"/>
                  <a:gd name="T6" fmla="*/ 55 w 776"/>
                  <a:gd name="T7" fmla="*/ 3 h 2368"/>
                  <a:gd name="T8" fmla="*/ 32 w 776"/>
                  <a:gd name="T9" fmla="*/ 5 h 2368"/>
                  <a:gd name="T10" fmla="*/ 63 w 776"/>
                  <a:gd name="T11" fmla="*/ 6 h 2368"/>
                  <a:gd name="T12" fmla="*/ 48 w 776"/>
                  <a:gd name="T13" fmla="*/ 7 h 2368"/>
                  <a:gd name="T14" fmla="*/ 79 w 776"/>
                  <a:gd name="T15" fmla="*/ 8 h 2368"/>
                  <a:gd name="T16" fmla="*/ 63 w 776"/>
                  <a:gd name="T17" fmla="*/ 10 h 2368"/>
                  <a:gd name="T18" fmla="*/ 87 w 776"/>
                  <a:gd name="T19" fmla="*/ 10 h 2368"/>
                  <a:gd name="T20" fmla="*/ 79 w 776"/>
                  <a:gd name="T21" fmla="*/ 12 h 2368"/>
                  <a:gd name="T22" fmla="*/ 95 w 776"/>
                  <a:gd name="T23" fmla="*/ 13 h 2368"/>
                  <a:gd name="T24" fmla="*/ 95 w 776"/>
                  <a:gd name="T25" fmla="*/ 15 h 2368"/>
                  <a:gd name="T26" fmla="*/ 111 w 776"/>
                  <a:gd name="T27" fmla="*/ 17 h 2368"/>
                  <a:gd name="T28" fmla="*/ 102 w 776"/>
                  <a:gd name="T29" fmla="*/ 19 h 2368"/>
                  <a:gd name="T30" fmla="*/ 118 w 776"/>
                  <a:gd name="T31" fmla="*/ 21 h 2368"/>
                  <a:gd name="T32" fmla="*/ 111 w 776"/>
                  <a:gd name="T33" fmla="*/ 23 h 2368"/>
                  <a:gd name="T34" fmla="*/ 118 w 776"/>
                  <a:gd name="T35" fmla="*/ 26 h 2368"/>
                  <a:gd name="T36" fmla="*/ 111 w 776"/>
                  <a:gd name="T37" fmla="*/ 27 h 2368"/>
                  <a:gd name="T38" fmla="*/ 127 w 776"/>
                  <a:gd name="T39" fmla="*/ 29 h 2368"/>
                  <a:gd name="T40" fmla="*/ 118 w 776"/>
                  <a:gd name="T41" fmla="*/ 32 h 2368"/>
                  <a:gd name="T42" fmla="*/ 127 w 776"/>
                  <a:gd name="T43" fmla="*/ 35 h 2368"/>
                  <a:gd name="T44" fmla="*/ 118 w 776"/>
                  <a:gd name="T45" fmla="*/ 36 h 2368"/>
                  <a:gd name="T46" fmla="*/ 12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7" name="Freeform 130">
                <a:extLst>
                  <a:ext uri="{FF2B5EF4-FFF2-40B4-BE49-F238E27FC236}">
                    <a16:creationId xmlns:a16="http://schemas.microsoft.com/office/drawing/2014/main" id="{39013147-9E35-0D57-7191-FE87713ACFE3}"/>
                  </a:ext>
                </a:extLst>
              </p:cNvPr>
              <p:cNvSpPr>
                <a:spLocks/>
              </p:cNvSpPr>
              <p:nvPr/>
            </p:nvSpPr>
            <p:spPr bwMode="hidden">
              <a:xfrm flipH="1">
                <a:off x="3507" y="350"/>
                <a:ext cx="273" cy="598"/>
              </a:xfrm>
              <a:custGeom>
                <a:avLst/>
                <a:gdLst>
                  <a:gd name="T0" fmla="*/ 0 w 776"/>
                  <a:gd name="T1" fmla="*/ 1 h 2368"/>
                  <a:gd name="T2" fmla="*/ 11 w 776"/>
                  <a:gd name="T3" fmla="*/ 0 h 2368"/>
                  <a:gd name="T4" fmla="*/ 4 w 776"/>
                  <a:gd name="T5" fmla="*/ 3 h 2368"/>
                  <a:gd name="T6" fmla="*/ 15 w 776"/>
                  <a:gd name="T7" fmla="*/ 3 h 2368"/>
                  <a:gd name="T8" fmla="*/ 8 w 776"/>
                  <a:gd name="T9" fmla="*/ 5 h 2368"/>
                  <a:gd name="T10" fmla="*/ 17 w 776"/>
                  <a:gd name="T11" fmla="*/ 6 h 2368"/>
                  <a:gd name="T12" fmla="*/ 13 w 776"/>
                  <a:gd name="T13" fmla="*/ 7 h 2368"/>
                  <a:gd name="T14" fmla="*/ 21 w 776"/>
                  <a:gd name="T15" fmla="*/ 8 h 2368"/>
                  <a:gd name="T16" fmla="*/ 17 w 776"/>
                  <a:gd name="T17" fmla="*/ 10 h 2368"/>
                  <a:gd name="T18" fmla="*/ 23 w 776"/>
                  <a:gd name="T19" fmla="*/ 10 h 2368"/>
                  <a:gd name="T20" fmla="*/ 21 w 776"/>
                  <a:gd name="T21" fmla="*/ 12 h 2368"/>
                  <a:gd name="T22" fmla="*/ 25 w 776"/>
                  <a:gd name="T23" fmla="*/ 13 h 2368"/>
                  <a:gd name="T24" fmla="*/ 25 w 776"/>
                  <a:gd name="T25" fmla="*/ 15 h 2368"/>
                  <a:gd name="T26" fmla="*/ 29 w 776"/>
                  <a:gd name="T27" fmla="*/ 17 h 2368"/>
                  <a:gd name="T28" fmla="*/ 27 w 776"/>
                  <a:gd name="T29" fmla="*/ 20 h 2368"/>
                  <a:gd name="T30" fmla="*/ 31 w 776"/>
                  <a:gd name="T31" fmla="*/ 21 h 2368"/>
                  <a:gd name="T32" fmla="*/ 29 w 776"/>
                  <a:gd name="T33" fmla="*/ 23 h 2368"/>
                  <a:gd name="T34" fmla="*/ 31 w 776"/>
                  <a:gd name="T35" fmla="*/ 26 h 2368"/>
                  <a:gd name="T36" fmla="*/ 29 w 776"/>
                  <a:gd name="T37" fmla="*/ 27 h 2368"/>
                  <a:gd name="T38" fmla="*/ 33 w 776"/>
                  <a:gd name="T39" fmla="*/ 30 h 2368"/>
                  <a:gd name="T40" fmla="*/ 31 w 776"/>
                  <a:gd name="T41" fmla="*/ 32 h 2368"/>
                  <a:gd name="T42" fmla="*/ 33 w 776"/>
                  <a:gd name="T43" fmla="*/ 35 h 2368"/>
                  <a:gd name="T44" fmla="*/ 31 w 776"/>
                  <a:gd name="T45" fmla="*/ 36 h 2368"/>
                  <a:gd name="T46" fmla="*/ 33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 name="Freeform 131">
                <a:extLst>
                  <a:ext uri="{FF2B5EF4-FFF2-40B4-BE49-F238E27FC236}">
                    <a16:creationId xmlns:a16="http://schemas.microsoft.com/office/drawing/2014/main" id="{85AD0FA8-C4A4-DDB8-1CEF-49B9161A25F9}"/>
                  </a:ext>
                </a:extLst>
              </p:cNvPr>
              <p:cNvSpPr>
                <a:spLocks/>
              </p:cNvSpPr>
              <p:nvPr/>
            </p:nvSpPr>
            <p:spPr bwMode="hidden">
              <a:xfrm flipH="1">
                <a:off x="3821" y="172"/>
                <a:ext cx="164" cy="597"/>
              </a:xfrm>
              <a:custGeom>
                <a:avLst/>
                <a:gdLst>
                  <a:gd name="T0" fmla="*/ 0 w 776"/>
                  <a:gd name="T1" fmla="*/ 1 h 2368"/>
                  <a:gd name="T2" fmla="*/ 2 w 776"/>
                  <a:gd name="T3" fmla="*/ 0 h 2368"/>
                  <a:gd name="T4" fmla="*/ 1 w 776"/>
                  <a:gd name="T5" fmla="*/ 3 h 2368"/>
                  <a:gd name="T6" fmla="*/ 3 w 776"/>
                  <a:gd name="T7" fmla="*/ 3 h 2368"/>
                  <a:gd name="T8" fmla="*/ 2 w 776"/>
                  <a:gd name="T9" fmla="*/ 5 h 2368"/>
                  <a:gd name="T10" fmla="*/ 4 w 776"/>
                  <a:gd name="T11" fmla="*/ 6 h 2368"/>
                  <a:gd name="T12" fmla="*/ 3 w 776"/>
                  <a:gd name="T13" fmla="*/ 7 h 2368"/>
                  <a:gd name="T14" fmla="*/ 4 w 776"/>
                  <a:gd name="T15" fmla="*/ 8 h 2368"/>
                  <a:gd name="T16" fmla="*/ 4 w 776"/>
                  <a:gd name="T17" fmla="*/ 10 h 2368"/>
                  <a:gd name="T18" fmla="*/ 5 w 776"/>
                  <a:gd name="T19" fmla="*/ 10 h 2368"/>
                  <a:gd name="T20" fmla="*/ 4 w 776"/>
                  <a:gd name="T21" fmla="*/ 12 h 2368"/>
                  <a:gd name="T22" fmla="*/ 5 w 776"/>
                  <a:gd name="T23" fmla="*/ 13 h 2368"/>
                  <a:gd name="T24" fmla="*/ 5 w 776"/>
                  <a:gd name="T25" fmla="*/ 15 h 2368"/>
                  <a:gd name="T26" fmla="*/ 6 w 776"/>
                  <a:gd name="T27" fmla="*/ 17 h 2368"/>
                  <a:gd name="T28" fmla="*/ 6 w 776"/>
                  <a:gd name="T29" fmla="*/ 19 h 2368"/>
                  <a:gd name="T30" fmla="*/ 7 w 776"/>
                  <a:gd name="T31" fmla="*/ 21 h 2368"/>
                  <a:gd name="T32" fmla="*/ 6 w 776"/>
                  <a:gd name="T33" fmla="*/ 23 h 2368"/>
                  <a:gd name="T34" fmla="*/ 7 w 776"/>
                  <a:gd name="T35" fmla="*/ 26 h 2368"/>
                  <a:gd name="T36" fmla="*/ 6 w 776"/>
                  <a:gd name="T37" fmla="*/ 27 h 2368"/>
                  <a:gd name="T38" fmla="*/ 7 w 776"/>
                  <a:gd name="T39" fmla="*/ 29 h 2368"/>
                  <a:gd name="T40" fmla="*/ 7 w 776"/>
                  <a:gd name="T41" fmla="*/ 32 h 2368"/>
                  <a:gd name="T42" fmla="*/ 7 w 776"/>
                  <a:gd name="T43" fmla="*/ 35 h 2368"/>
                  <a:gd name="T44" fmla="*/ 7 w 776"/>
                  <a:gd name="T45" fmla="*/ 36 h 2368"/>
                  <a:gd name="T46" fmla="*/ 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 name="Freeform 132">
                <a:extLst>
                  <a:ext uri="{FF2B5EF4-FFF2-40B4-BE49-F238E27FC236}">
                    <a16:creationId xmlns:a16="http://schemas.microsoft.com/office/drawing/2014/main" id="{C586B55C-EE24-88EA-5DA5-9CC71D6AAFEE}"/>
                  </a:ext>
                </a:extLst>
              </p:cNvPr>
              <p:cNvSpPr>
                <a:spLocks/>
              </p:cNvSpPr>
              <p:nvPr/>
            </p:nvSpPr>
            <p:spPr bwMode="hidden">
              <a:xfrm>
                <a:off x="4841" y="894"/>
                <a:ext cx="395" cy="628"/>
              </a:xfrm>
              <a:custGeom>
                <a:avLst/>
                <a:gdLst>
                  <a:gd name="T0" fmla="*/ 0 w 776"/>
                  <a:gd name="T1" fmla="*/ 1 h 2368"/>
                  <a:gd name="T2" fmla="*/ 32 w 776"/>
                  <a:gd name="T3" fmla="*/ 0 h 2368"/>
                  <a:gd name="T4" fmla="*/ 13 w 776"/>
                  <a:gd name="T5" fmla="*/ 3 h 2368"/>
                  <a:gd name="T6" fmla="*/ 44 w 776"/>
                  <a:gd name="T7" fmla="*/ 3 h 2368"/>
                  <a:gd name="T8" fmla="*/ 25 w 776"/>
                  <a:gd name="T9" fmla="*/ 6 h 2368"/>
                  <a:gd name="T10" fmla="*/ 50 w 776"/>
                  <a:gd name="T11" fmla="*/ 7 h 2368"/>
                  <a:gd name="T12" fmla="*/ 38 w 776"/>
                  <a:gd name="T13" fmla="*/ 8 h 2368"/>
                  <a:gd name="T14" fmla="*/ 63 w 776"/>
                  <a:gd name="T15" fmla="*/ 9 h 2368"/>
                  <a:gd name="T16" fmla="*/ 50 w 776"/>
                  <a:gd name="T17" fmla="*/ 11 h 2368"/>
                  <a:gd name="T18" fmla="*/ 70 w 776"/>
                  <a:gd name="T19" fmla="*/ 12 h 2368"/>
                  <a:gd name="T20" fmla="*/ 63 w 776"/>
                  <a:gd name="T21" fmla="*/ 14 h 2368"/>
                  <a:gd name="T22" fmla="*/ 76 w 776"/>
                  <a:gd name="T23" fmla="*/ 16 h 2368"/>
                  <a:gd name="T24" fmla="*/ 76 w 776"/>
                  <a:gd name="T25" fmla="*/ 17 h 2368"/>
                  <a:gd name="T26" fmla="*/ 89 w 776"/>
                  <a:gd name="T27" fmla="*/ 20 h 2368"/>
                  <a:gd name="T28" fmla="*/ 82 w 776"/>
                  <a:gd name="T29" fmla="*/ 23 h 2368"/>
                  <a:gd name="T30" fmla="*/ 95 w 776"/>
                  <a:gd name="T31" fmla="*/ 24 h 2368"/>
                  <a:gd name="T32" fmla="*/ 89 w 776"/>
                  <a:gd name="T33" fmla="*/ 27 h 2368"/>
                  <a:gd name="T34" fmla="*/ 95 w 776"/>
                  <a:gd name="T35" fmla="*/ 30 h 2368"/>
                  <a:gd name="T36" fmla="*/ 89 w 776"/>
                  <a:gd name="T37" fmla="*/ 32 h 2368"/>
                  <a:gd name="T38" fmla="*/ 101 w 776"/>
                  <a:gd name="T39" fmla="*/ 34 h 2368"/>
                  <a:gd name="T40" fmla="*/ 95 w 776"/>
                  <a:gd name="T41" fmla="*/ 37 h 2368"/>
                  <a:gd name="T42" fmla="*/ 101 w 776"/>
                  <a:gd name="T43" fmla="*/ 41 h 2368"/>
                  <a:gd name="T44" fmla="*/ 95 w 776"/>
                  <a:gd name="T45" fmla="*/ 41 h 2368"/>
                  <a:gd name="T46" fmla="*/ 10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0" name="Freeform 133">
                <a:extLst>
                  <a:ext uri="{FF2B5EF4-FFF2-40B4-BE49-F238E27FC236}">
                    <a16:creationId xmlns:a16="http://schemas.microsoft.com/office/drawing/2014/main" id="{17E96ACB-FA01-D0E7-7816-5345070701F3}"/>
                  </a:ext>
                </a:extLst>
              </p:cNvPr>
              <p:cNvSpPr>
                <a:spLocks/>
              </p:cNvSpPr>
              <p:nvPr/>
            </p:nvSpPr>
            <p:spPr bwMode="hidden">
              <a:xfrm>
                <a:off x="4636" y="576"/>
                <a:ext cx="595" cy="419"/>
              </a:xfrm>
              <a:custGeom>
                <a:avLst/>
                <a:gdLst>
                  <a:gd name="T0" fmla="*/ 0 w 776"/>
                  <a:gd name="T1" fmla="*/ 0 h 2368"/>
                  <a:gd name="T2" fmla="*/ 108 w 776"/>
                  <a:gd name="T3" fmla="*/ 0 h 2368"/>
                  <a:gd name="T4" fmla="*/ 44 w 776"/>
                  <a:gd name="T5" fmla="*/ 1 h 2368"/>
                  <a:gd name="T6" fmla="*/ 152 w 776"/>
                  <a:gd name="T7" fmla="*/ 1 h 2368"/>
                  <a:gd name="T8" fmla="*/ 87 w 776"/>
                  <a:gd name="T9" fmla="*/ 2 h 2368"/>
                  <a:gd name="T10" fmla="*/ 173 w 776"/>
                  <a:gd name="T11" fmla="*/ 2 h 2368"/>
                  <a:gd name="T12" fmla="*/ 130 w 776"/>
                  <a:gd name="T13" fmla="*/ 2 h 2368"/>
                  <a:gd name="T14" fmla="*/ 216 w 776"/>
                  <a:gd name="T15" fmla="*/ 3 h 2368"/>
                  <a:gd name="T16" fmla="*/ 173 w 776"/>
                  <a:gd name="T17" fmla="*/ 3 h 2368"/>
                  <a:gd name="T18" fmla="*/ 238 w 776"/>
                  <a:gd name="T19" fmla="*/ 4 h 2368"/>
                  <a:gd name="T20" fmla="*/ 216 w 776"/>
                  <a:gd name="T21" fmla="*/ 4 h 2368"/>
                  <a:gd name="T22" fmla="*/ 260 w 776"/>
                  <a:gd name="T23" fmla="*/ 5 h 2368"/>
                  <a:gd name="T24" fmla="*/ 260 w 776"/>
                  <a:gd name="T25" fmla="*/ 5 h 2368"/>
                  <a:gd name="T26" fmla="*/ 303 w 776"/>
                  <a:gd name="T27" fmla="*/ 6 h 2368"/>
                  <a:gd name="T28" fmla="*/ 281 w 776"/>
                  <a:gd name="T29" fmla="*/ 7 h 2368"/>
                  <a:gd name="T30" fmla="*/ 324 w 776"/>
                  <a:gd name="T31" fmla="*/ 7 h 2368"/>
                  <a:gd name="T32" fmla="*/ 303 w 776"/>
                  <a:gd name="T33" fmla="*/ 8 h 2368"/>
                  <a:gd name="T34" fmla="*/ 324 w 776"/>
                  <a:gd name="T35" fmla="*/ 9 h 2368"/>
                  <a:gd name="T36" fmla="*/ 303 w 776"/>
                  <a:gd name="T37" fmla="*/ 9 h 2368"/>
                  <a:gd name="T38" fmla="*/ 347 w 776"/>
                  <a:gd name="T39" fmla="*/ 10 h 2368"/>
                  <a:gd name="T40" fmla="*/ 324 w 776"/>
                  <a:gd name="T41" fmla="*/ 11 h 2368"/>
                  <a:gd name="T42" fmla="*/ 347 w 776"/>
                  <a:gd name="T43" fmla="*/ 12 h 2368"/>
                  <a:gd name="T44" fmla="*/ 324 w 776"/>
                  <a:gd name="T45" fmla="*/ 12 h 2368"/>
                  <a:gd name="T46" fmla="*/ 3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1" name="Freeform 134">
                <a:extLst>
                  <a:ext uri="{FF2B5EF4-FFF2-40B4-BE49-F238E27FC236}">
                    <a16:creationId xmlns:a16="http://schemas.microsoft.com/office/drawing/2014/main" id="{1DE3ADA3-4047-2E47-10D3-74D36CA5F461}"/>
                  </a:ext>
                </a:extLst>
              </p:cNvPr>
              <p:cNvSpPr>
                <a:spLocks/>
              </p:cNvSpPr>
              <p:nvPr/>
            </p:nvSpPr>
            <p:spPr bwMode="hidden">
              <a:xfrm>
                <a:off x="4658" y="132"/>
                <a:ext cx="260" cy="562"/>
              </a:xfrm>
              <a:custGeom>
                <a:avLst/>
                <a:gdLst>
                  <a:gd name="T0" fmla="*/ 0 w 776"/>
                  <a:gd name="T1" fmla="*/ 1 h 2368"/>
                  <a:gd name="T2" fmla="*/ 9 w 776"/>
                  <a:gd name="T3" fmla="*/ 0 h 2368"/>
                  <a:gd name="T4" fmla="*/ 4 w 776"/>
                  <a:gd name="T5" fmla="*/ 2 h 2368"/>
                  <a:gd name="T6" fmla="*/ 13 w 776"/>
                  <a:gd name="T7" fmla="*/ 2 h 2368"/>
                  <a:gd name="T8" fmla="*/ 7 w 776"/>
                  <a:gd name="T9" fmla="*/ 4 h 2368"/>
                  <a:gd name="T10" fmla="*/ 14 w 776"/>
                  <a:gd name="T11" fmla="*/ 5 h 2368"/>
                  <a:gd name="T12" fmla="*/ 11 w 776"/>
                  <a:gd name="T13" fmla="*/ 6 h 2368"/>
                  <a:gd name="T14" fmla="*/ 18 w 776"/>
                  <a:gd name="T15" fmla="*/ 7 h 2368"/>
                  <a:gd name="T16" fmla="*/ 14 w 776"/>
                  <a:gd name="T17" fmla="*/ 8 h 2368"/>
                  <a:gd name="T18" fmla="*/ 20 w 776"/>
                  <a:gd name="T19" fmla="*/ 9 h 2368"/>
                  <a:gd name="T20" fmla="*/ 18 w 776"/>
                  <a:gd name="T21" fmla="*/ 10 h 2368"/>
                  <a:gd name="T22" fmla="*/ 22 w 776"/>
                  <a:gd name="T23" fmla="*/ 11 h 2368"/>
                  <a:gd name="T24" fmla="*/ 22 w 776"/>
                  <a:gd name="T25" fmla="*/ 12 h 2368"/>
                  <a:gd name="T26" fmla="*/ 25 w 776"/>
                  <a:gd name="T27" fmla="*/ 14 h 2368"/>
                  <a:gd name="T28" fmla="*/ 23 w 776"/>
                  <a:gd name="T29" fmla="*/ 16 h 2368"/>
                  <a:gd name="T30" fmla="*/ 27 w 776"/>
                  <a:gd name="T31" fmla="*/ 18 h 2368"/>
                  <a:gd name="T32" fmla="*/ 25 w 776"/>
                  <a:gd name="T33" fmla="*/ 19 h 2368"/>
                  <a:gd name="T34" fmla="*/ 27 w 776"/>
                  <a:gd name="T35" fmla="*/ 21 h 2368"/>
                  <a:gd name="T36" fmla="*/ 25 w 776"/>
                  <a:gd name="T37" fmla="*/ 23 h 2368"/>
                  <a:gd name="T38" fmla="*/ 29 w 776"/>
                  <a:gd name="T39" fmla="*/ 25 h 2368"/>
                  <a:gd name="T40" fmla="*/ 27 w 776"/>
                  <a:gd name="T41" fmla="*/ 27 h 2368"/>
                  <a:gd name="T42" fmla="*/ 29 w 776"/>
                  <a:gd name="T43" fmla="*/ 29 h 2368"/>
                  <a:gd name="T44" fmla="*/ 27 w 776"/>
                  <a:gd name="T45" fmla="*/ 30 h 2368"/>
                  <a:gd name="T46" fmla="*/ 29 w 776"/>
                  <a:gd name="T47" fmla="*/ 3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2" name="Freeform 135">
                <a:extLst>
                  <a:ext uri="{FF2B5EF4-FFF2-40B4-BE49-F238E27FC236}">
                    <a16:creationId xmlns:a16="http://schemas.microsoft.com/office/drawing/2014/main" id="{1CD9CBBD-B3F6-BAF3-FC5E-DE71090E9B68}"/>
                  </a:ext>
                </a:extLst>
              </p:cNvPr>
              <p:cNvSpPr>
                <a:spLocks/>
              </p:cNvSpPr>
              <p:nvPr/>
            </p:nvSpPr>
            <p:spPr bwMode="hidden">
              <a:xfrm rot="-1346631">
                <a:off x="4401" y="599"/>
                <a:ext cx="174" cy="329"/>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7 w 776"/>
                  <a:gd name="T23" fmla="*/ 2 h 2368"/>
                  <a:gd name="T24" fmla="*/ 7 w 776"/>
                  <a:gd name="T25" fmla="*/ 3 h 2368"/>
                  <a:gd name="T26" fmla="*/ 8 w 776"/>
                  <a:gd name="T27" fmla="*/ 3 h 2368"/>
                  <a:gd name="T28" fmla="*/ 7 w 776"/>
                  <a:gd name="T29" fmla="*/ 3 h 2368"/>
                  <a:gd name="T30" fmla="*/ 8 w 776"/>
                  <a:gd name="T31" fmla="*/ 3 h 2368"/>
                  <a:gd name="T32" fmla="*/ 8 w 776"/>
                  <a:gd name="T33" fmla="*/ 4 h 2368"/>
                  <a:gd name="T34" fmla="*/ 8 w 776"/>
                  <a:gd name="T35" fmla="*/ 4 h 2368"/>
                  <a:gd name="T36" fmla="*/ 8 w 776"/>
                  <a:gd name="T37" fmla="*/ 5 h 2368"/>
                  <a:gd name="T38" fmla="*/ 9 w 776"/>
                  <a:gd name="T39" fmla="*/ 5 h 2368"/>
                  <a:gd name="T40" fmla="*/ 8 w 776"/>
                  <a:gd name="T41" fmla="*/ 5 h 2368"/>
                  <a:gd name="T42" fmla="*/ 9 w 776"/>
                  <a:gd name="T43" fmla="*/ 6 h 2368"/>
                  <a:gd name="T44" fmla="*/ 8 w 776"/>
                  <a:gd name="T45" fmla="*/ 6 h 2368"/>
                  <a:gd name="T46" fmla="*/ 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3" name="Freeform 136">
                <a:extLst>
                  <a:ext uri="{FF2B5EF4-FFF2-40B4-BE49-F238E27FC236}">
                    <a16:creationId xmlns:a16="http://schemas.microsoft.com/office/drawing/2014/main" id="{4D21D569-243B-AE36-F0BD-787F554C0F80}"/>
                  </a:ext>
                </a:extLst>
              </p:cNvPr>
              <p:cNvSpPr>
                <a:spLocks/>
              </p:cNvSpPr>
              <p:nvPr/>
            </p:nvSpPr>
            <p:spPr bwMode="hidden">
              <a:xfrm rot="1346631" flipH="1">
                <a:off x="3783" y="590"/>
                <a:ext cx="173" cy="329"/>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3 h 2368"/>
                  <a:gd name="T26" fmla="*/ 7 w 776"/>
                  <a:gd name="T27" fmla="*/ 3 h 2368"/>
                  <a:gd name="T28" fmla="*/ 7 w 776"/>
                  <a:gd name="T29" fmla="*/ 3 h 2368"/>
                  <a:gd name="T30" fmla="*/ 8 w 776"/>
                  <a:gd name="T31" fmla="*/ 3 h 2368"/>
                  <a:gd name="T32" fmla="*/ 7 w 776"/>
                  <a:gd name="T33" fmla="*/ 4 h 2368"/>
                  <a:gd name="T34" fmla="*/ 8 w 776"/>
                  <a:gd name="T35" fmla="*/ 4 h 2368"/>
                  <a:gd name="T36" fmla="*/ 7 w 776"/>
                  <a:gd name="T37" fmla="*/ 5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51" name="Rectangle 137">
            <a:extLst>
              <a:ext uri="{FF2B5EF4-FFF2-40B4-BE49-F238E27FC236}">
                <a16:creationId xmlns:a16="http://schemas.microsoft.com/office/drawing/2014/main" id="{4266A549-DD3A-1D5A-3A1B-F048F6800764}"/>
              </a:ext>
            </a:extLst>
          </p:cNvPr>
          <p:cNvSpPr>
            <a:spLocks noGrp="1" noChangeArrowheads="1"/>
          </p:cNvSpPr>
          <p:nvPr>
            <p:ph type="title"/>
          </p:nvPr>
        </p:nvSpPr>
        <p:spPr bwMode="auto">
          <a:xfrm>
            <a:off x="685800" y="301625"/>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138">
            <a:extLst>
              <a:ext uri="{FF2B5EF4-FFF2-40B4-BE49-F238E27FC236}">
                <a16:creationId xmlns:a16="http://schemas.microsoft.com/office/drawing/2014/main" id="{0188AEA7-D22F-62FD-F81E-DFC404A9C82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979" name="Rectangle 139">
            <a:extLst>
              <a:ext uri="{FF2B5EF4-FFF2-40B4-BE49-F238E27FC236}">
                <a16:creationId xmlns:a16="http://schemas.microsoft.com/office/drawing/2014/main" id="{3347E236-2F61-40DB-E5E0-E515BCEDD4CE}"/>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35980" name="Rectangle 140">
            <a:extLst>
              <a:ext uri="{FF2B5EF4-FFF2-40B4-BE49-F238E27FC236}">
                <a16:creationId xmlns:a16="http://schemas.microsoft.com/office/drawing/2014/main" id="{EF4E4142-80E4-AEB7-B242-12495F284AF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35981" name="Rectangle 141">
            <a:extLst>
              <a:ext uri="{FF2B5EF4-FFF2-40B4-BE49-F238E27FC236}">
                <a16:creationId xmlns:a16="http://schemas.microsoft.com/office/drawing/2014/main" id="{0A32CDC7-4B2F-C3A0-9CED-7674316392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Black" panose="020B0A04020102020204" pitchFamily="34" charset="0"/>
              </a:defRPr>
            </a:lvl1pPr>
          </a:lstStyle>
          <a:p>
            <a:fld id="{B51C0257-08C1-4B25-9547-12EBBC4F80C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34"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484C9C1B-FF19-7E21-A094-D999A38520C4}"/>
              </a:ext>
            </a:extLst>
          </p:cNvPr>
          <p:cNvGrpSpPr>
            <a:grpSpLocks/>
          </p:cNvGrpSpPr>
          <p:nvPr/>
        </p:nvGrpSpPr>
        <p:grpSpPr bwMode="auto">
          <a:xfrm>
            <a:off x="1588" y="0"/>
            <a:ext cx="9148762" cy="6851650"/>
            <a:chOff x="1" y="0"/>
            <a:chExt cx="5763" cy="4316"/>
          </a:xfrm>
        </p:grpSpPr>
        <p:sp>
          <p:nvSpPr>
            <p:cNvPr id="78851" name="Freeform 3">
              <a:extLst>
                <a:ext uri="{FF2B5EF4-FFF2-40B4-BE49-F238E27FC236}">
                  <a16:creationId xmlns:a16="http://schemas.microsoft.com/office/drawing/2014/main" id="{70848DA6-23CE-1497-6F65-864FBA59B1F6}"/>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52" name="Freeform 4">
              <a:extLst>
                <a:ext uri="{FF2B5EF4-FFF2-40B4-BE49-F238E27FC236}">
                  <a16:creationId xmlns:a16="http://schemas.microsoft.com/office/drawing/2014/main" id="{84D501ED-FEB6-6FDA-0A74-9676EFF4DBAF}"/>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53" name="Freeform 5">
              <a:extLst>
                <a:ext uri="{FF2B5EF4-FFF2-40B4-BE49-F238E27FC236}">
                  <a16:creationId xmlns:a16="http://schemas.microsoft.com/office/drawing/2014/main" id="{669B0456-8F67-68A4-3846-F4AE30CCDD6E}"/>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3083" name="Group 6">
              <a:extLst>
                <a:ext uri="{FF2B5EF4-FFF2-40B4-BE49-F238E27FC236}">
                  <a16:creationId xmlns:a16="http://schemas.microsoft.com/office/drawing/2014/main" id="{086DA884-19CB-0044-217A-6AA082B529DE}"/>
                </a:ext>
              </a:extLst>
            </p:cNvPr>
            <p:cNvGrpSpPr>
              <a:grpSpLocks/>
            </p:cNvGrpSpPr>
            <p:nvPr/>
          </p:nvGrpSpPr>
          <p:grpSpPr bwMode="auto">
            <a:xfrm>
              <a:off x="288" y="0"/>
              <a:ext cx="5098" cy="4316"/>
              <a:chOff x="288" y="0"/>
              <a:chExt cx="5098" cy="4316"/>
            </a:xfrm>
          </p:grpSpPr>
          <p:sp>
            <p:nvSpPr>
              <p:cNvPr id="78855" name="Freeform 7">
                <a:extLst>
                  <a:ext uri="{FF2B5EF4-FFF2-40B4-BE49-F238E27FC236}">
                    <a16:creationId xmlns:a16="http://schemas.microsoft.com/office/drawing/2014/main" id="{6420D90D-783D-8B10-5855-CD08B5EA704A}"/>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56" name="Freeform 8">
                <a:extLst>
                  <a:ext uri="{FF2B5EF4-FFF2-40B4-BE49-F238E27FC236}">
                    <a16:creationId xmlns:a16="http://schemas.microsoft.com/office/drawing/2014/main" id="{BD3BD99F-C2C1-94D6-B2C3-71A5A9DF169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57" name="Freeform 9">
                <a:extLst>
                  <a:ext uri="{FF2B5EF4-FFF2-40B4-BE49-F238E27FC236}">
                    <a16:creationId xmlns:a16="http://schemas.microsoft.com/office/drawing/2014/main" id="{7288E331-7628-9842-8A74-19DDC5EEB404}"/>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58" name="Freeform 10">
                <a:extLst>
                  <a:ext uri="{FF2B5EF4-FFF2-40B4-BE49-F238E27FC236}">
                    <a16:creationId xmlns:a16="http://schemas.microsoft.com/office/drawing/2014/main" id="{9334FEF7-CCDB-03EA-7CFF-F00EB1245750}"/>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59" name="Freeform 11">
                <a:extLst>
                  <a:ext uri="{FF2B5EF4-FFF2-40B4-BE49-F238E27FC236}">
                    <a16:creationId xmlns:a16="http://schemas.microsoft.com/office/drawing/2014/main" id="{E83E69B7-E202-5FD8-3982-10B876D3C9C6}"/>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60" name="Freeform 12">
                <a:extLst>
                  <a:ext uri="{FF2B5EF4-FFF2-40B4-BE49-F238E27FC236}">
                    <a16:creationId xmlns:a16="http://schemas.microsoft.com/office/drawing/2014/main" id="{A1D64148-05D7-9BAE-2EA7-90899C3944AE}"/>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61" name="Freeform 13">
                <a:extLst>
                  <a:ext uri="{FF2B5EF4-FFF2-40B4-BE49-F238E27FC236}">
                    <a16:creationId xmlns:a16="http://schemas.microsoft.com/office/drawing/2014/main" id="{3A18226A-66FB-78BE-585F-FE1CE62B4D2A}"/>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62" name="Freeform 14">
                <a:extLst>
                  <a:ext uri="{FF2B5EF4-FFF2-40B4-BE49-F238E27FC236}">
                    <a16:creationId xmlns:a16="http://schemas.microsoft.com/office/drawing/2014/main" id="{08BB6258-3566-533A-F9D6-FDE4F1541401}"/>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63" name="Freeform 15">
                <a:extLst>
                  <a:ext uri="{FF2B5EF4-FFF2-40B4-BE49-F238E27FC236}">
                    <a16:creationId xmlns:a16="http://schemas.microsoft.com/office/drawing/2014/main" id="{80662AF4-1A79-A7B0-BE86-3F92FE715854}"/>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64" name="Freeform 16">
                <a:extLst>
                  <a:ext uri="{FF2B5EF4-FFF2-40B4-BE49-F238E27FC236}">
                    <a16:creationId xmlns:a16="http://schemas.microsoft.com/office/drawing/2014/main" id="{DD7E149E-82D9-C34D-B458-DA4177645D97}"/>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65" name="Freeform 17">
                <a:extLst>
                  <a:ext uri="{FF2B5EF4-FFF2-40B4-BE49-F238E27FC236}">
                    <a16:creationId xmlns:a16="http://schemas.microsoft.com/office/drawing/2014/main" id="{F8ACD7EE-759F-1F8A-A72B-AD8E14305E8A}"/>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66" name="Freeform 18">
                <a:extLst>
                  <a:ext uri="{FF2B5EF4-FFF2-40B4-BE49-F238E27FC236}">
                    <a16:creationId xmlns:a16="http://schemas.microsoft.com/office/drawing/2014/main" id="{C6E51869-26BF-559E-4121-2DCD13757A03}"/>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67" name="Freeform 19">
                <a:extLst>
                  <a:ext uri="{FF2B5EF4-FFF2-40B4-BE49-F238E27FC236}">
                    <a16:creationId xmlns:a16="http://schemas.microsoft.com/office/drawing/2014/main" id="{887822D8-42D0-AB9E-85CC-10E2611E7BA6}"/>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78868" name="Freeform 20">
              <a:extLst>
                <a:ext uri="{FF2B5EF4-FFF2-40B4-BE49-F238E27FC236}">
                  <a16:creationId xmlns:a16="http://schemas.microsoft.com/office/drawing/2014/main" id="{E469CD8A-08D9-39AB-BD17-AE4B17D1BE7F}"/>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69" name="Freeform 21">
              <a:extLst>
                <a:ext uri="{FF2B5EF4-FFF2-40B4-BE49-F238E27FC236}">
                  <a16:creationId xmlns:a16="http://schemas.microsoft.com/office/drawing/2014/main" id="{DE6C7A1B-C8E8-42B2-BEBF-955877523AC6}"/>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8870" name="Freeform 22">
              <a:extLst>
                <a:ext uri="{FF2B5EF4-FFF2-40B4-BE49-F238E27FC236}">
                  <a16:creationId xmlns:a16="http://schemas.microsoft.com/office/drawing/2014/main" id="{4EDF0762-72DE-CF66-E4EC-EDC13B878D9A}"/>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087" name="Freeform 23">
              <a:extLst>
                <a:ext uri="{FF2B5EF4-FFF2-40B4-BE49-F238E27FC236}">
                  <a16:creationId xmlns:a16="http://schemas.microsoft.com/office/drawing/2014/main" id="{498ECAFD-242C-2574-8EAA-0CA3F871BB70}"/>
                </a:ext>
              </a:extLst>
            </p:cNvPr>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 name="Freeform 24">
              <a:extLst>
                <a:ext uri="{FF2B5EF4-FFF2-40B4-BE49-F238E27FC236}">
                  <a16:creationId xmlns:a16="http://schemas.microsoft.com/office/drawing/2014/main" id="{E60DDB4A-A84A-9C35-9112-845D9055B805}"/>
                </a:ext>
              </a:extLst>
            </p:cNvPr>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3" name="Freeform 25">
              <a:extLst>
                <a:ext uri="{FF2B5EF4-FFF2-40B4-BE49-F238E27FC236}">
                  <a16:creationId xmlns:a16="http://schemas.microsoft.com/office/drawing/2014/main" id="{DACB1567-19CD-EEEE-A2F2-E21B079B8566}"/>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090" name="Freeform 26">
              <a:extLst>
                <a:ext uri="{FF2B5EF4-FFF2-40B4-BE49-F238E27FC236}">
                  <a16:creationId xmlns:a16="http://schemas.microsoft.com/office/drawing/2014/main" id="{D68A0656-995A-22FA-292A-2E42D81092DC}"/>
                </a:ext>
              </a:extLst>
            </p:cNvPr>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 name="Freeform 27">
              <a:extLst>
                <a:ext uri="{FF2B5EF4-FFF2-40B4-BE49-F238E27FC236}">
                  <a16:creationId xmlns:a16="http://schemas.microsoft.com/office/drawing/2014/main" id="{8030A37E-EC19-D7C9-6F62-B18A308D4B7D}"/>
                </a:ext>
              </a:extLst>
            </p:cNvPr>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 name="Line 28">
              <a:extLst>
                <a:ext uri="{FF2B5EF4-FFF2-40B4-BE49-F238E27FC236}">
                  <a16:creationId xmlns:a16="http://schemas.microsoft.com/office/drawing/2014/main" id="{FF4FA14E-43AC-C71A-D0CB-6327713B5473}"/>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29">
              <a:extLst>
                <a:ext uri="{FF2B5EF4-FFF2-40B4-BE49-F238E27FC236}">
                  <a16:creationId xmlns:a16="http://schemas.microsoft.com/office/drawing/2014/main" id="{744C034B-302D-F209-3479-E24A7E03D547}"/>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30">
              <a:extLst>
                <a:ext uri="{FF2B5EF4-FFF2-40B4-BE49-F238E27FC236}">
                  <a16:creationId xmlns:a16="http://schemas.microsoft.com/office/drawing/2014/main" id="{C8E81C8B-A17E-D6D2-4FF8-0C7E718759A3}"/>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95" name="Group 31">
              <a:extLst>
                <a:ext uri="{FF2B5EF4-FFF2-40B4-BE49-F238E27FC236}">
                  <a16:creationId xmlns:a16="http://schemas.microsoft.com/office/drawing/2014/main" id="{1B2BBA3B-5F55-C046-D3A5-6E96C9851A5A}"/>
                </a:ext>
              </a:extLst>
            </p:cNvPr>
            <p:cNvGrpSpPr>
              <a:grpSpLocks/>
            </p:cNvGrpSpPr>
            <p:nvPr/>
          </p:nvGrpSpPr>
          <p:grpSpPr bwMode="auto">
            <a:xfrm>
              <a:off x="1" y="392"/>
              <a:ext cx="5758" cy="1571"/>
              <a:chOff x="1" y="392"/>
              <a:chExt cx="5758" cy="1571"/>
            </a:xfrm>
          </p:grpSpPr>
          <p:sp>
            <p:nvSpPr>
              <p:cNvPr id="3098" name="Line 32">
                <a:extLst>
                  <a:ext uri="{FF2B5EF4-FFF2-40B4-BE49-F238E27FC236}">
                    <a16:creationId xmlns:a16="http://schemas.microsoft.com/office/drawing/2014/main" id="{547DBBB7-4D3C-8672-213B-4F0ACCD0C16F}"/>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33">
                <a:extLst>
                  <a:ext uri="{FF2B5EF4-FFF2-40B4-BE49-F238E27FC236}">
                    <a16:creationId xmlns:a16="http://schemas.microsoft.com/office/drawing/2014/main" id="{DBAF73AF-844C-DE6F-D40D-F37836E39FCE}"/>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Line 34">
                <a:extLst>
                  <a:ext uri="{FF2B5EF4-FFF2-40B4-BE49-F238E27FC236}">
                    <a16:creationId xmlns:a16="http://schemas.microsoft.com/office/drawing/2014/main" id="{73F4D85B-1D31-9D8E-4504-822674310935}"/>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Line 35">
                <a:extLst>
                  <a:ext uri="{FF2B5EF4-FFF2-40B4-BE49-F238E27FC236}">
                    <a16:creationId xmlns:a16="http://schemas.microsoft.com/office/drawing/2014/main" id="{3D1C7BB1-1B47-A25F-0B1E-BE8C7A188F67}"/>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Line 36">
                <a:extLst>
                  <a:ext uri="{FF2B5EF4-FFF2-40B4-BE49-F238E27FC236}">
                    <a16:creationId xmlns:a16="http://schemas.microsoft.com/office/drawing/2014/main" id="{378E94F1-32FD-6E56-7139-58E743B84424}"/>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96" name="Line 37">
              <a:extLst>
                <a:ext uri="{FF2B5EF4-FFF2-40B4-BE49-F238E27FC236}">
                  <a16:creationId xmlns:a16="http://schemas.microsoft.com/office/drawing/2014/main" id="{E8C3A7FF-696D-162F-0837-8A44B6E0E4E4}"/>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38">
              <a:extLst>
                <a:ext uri="{FF2B5EF4-FFF2-40B4-BE49-F238E27FC236}">
                  <a16:creationId xmlns:a16="http://schemas.microsoft.com/office/drawing/2014/main" id="{CE3E57FF-E4C8-87EF-30DA-F0361C18CAD3}"/>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887" name="Rectangle 39">
            <a:extLst>
              <a:ext uri="{FF2B5EF4-FFF2-40B4-BE49-F238E27FC236}">
                <a16:creationId xmlns:a16="http://schemas.microsoft.com/office/drawing/2014/main" id="{E4364C45-E5CC-6164-D5DC-741FFEDC7189}"/>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8888" name="Rectangle 40">
            <a:extLst>
              <a:ext uri="{FF2B5EF4-FFF2-40B4-BE49-F238E27FC236}">
                <a16:creationId xmlns:a16="http://schemas.microsoft.com/office/drawing/2014/main" id="{68CCE150-E054-F420-5728-28533FC67A36}"/>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ltLang="en-US"/>
          </a:p>
        </p:txBody>
      </p:sp>
      <p:sp>
        <p:nvSpPr>
          <p:cNvPr id="78889" name="Rectangle 41">
            <a:extLst>
              <a:ext uri="{FF2B5EF4-FFF2-40B4-BE49-F238E27FC236}">
                <a16:creationId xmlns:a16="http://schemas.microsoft.com/office/drawing/2014/main" id="{C22C92CA-102E-45B8-217D-6F19D8BB858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ltLang="en-US"/>
          </a:p>
        </p:txBody>
      </p:sp>
      <p:sp>
        <p:nvSpPr>
          <p:cNvPr id="78890" name="Rectangle 42">
            <a:extLst>
              <a:ext uri="{FF2B5EF4-FFF2-40B4-BE49-F238E27FC236}">
                <a16:creationId xmlns:a16="http://schemas.microsoft.com/office/drawing/2014/main" id="{B01FA26D-0E42-02C4-4B5A-21EB7C5B43CD}"/>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anose="020B0604030504040204" pitchFamily="34" charset="0"/>
              </a:defRPr>
            </a:lvl1pPr>
          </a:lstStyle>
          <a:p>
            <a:fld id="{91BBCDFA-80E1-4F2B-AE6D-F73524DE8232}" type="slidenum">
              <a:rPr lang="en-US" altLang="en-US"/>
              <a:pPr/>
              <a:t>‹#›</a:t>
            </a:fld>
            <a:endParaRPr lang="en-US" altLang="en-US"/>
          </a:p>
        </p:txBody>
      </p:sp>
      <p:sp>
        <p:nvSpPr>
          <p:cNvPr id="78891" name="Rectangle 43">
            <a:extLst>
              <a:ext uri="{FF2B5EF4-FFF2-40B4-BE49-F238E27FC236}">
                <a16:creationId xmlns:a16="http://schemas.microsoft.com/office/drawing/2014/main" id="{AEA8749F-C02A-323C-4554-48A1CC3DDF9E}"/>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935"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13B58C34-716B-E1F0-0ECB-14CD903224D6}"/>
              </a:ext>
            </a:extLst>
          </p:cNvPr>
          <p:cNvGrpSpPr>
            <a:grpSpLocks/>
          </p:cNvGrpSpPr>
          <p:nvPr/>
        </p:nvGrpSpPr>
        <p:grpSpPr bwMode="auto">
          <a:xfrm>
            <a:off x="0" y="0"/>
            <a:ext cx="9144000" cy="6858000"/>
            <a:chOff x="0" y="0"/>
            <a:chExt cx="5760" cy="4320"/>
          </a:xfrm>
        </p:grpSpPr>
        <p:sp>
          <p:nvSpPr>
            <p:cNvPr id="4121" name="Freeform 3">
              <a:extLst>
                <a:ext uri="{FF2B5EF4-FFF2-40B4-BE49-F238E27FC236}">
                  <a16:creationId xmlns:a16="http://schemas.microsoft.com/office/drawing/2014/main" id="{B49E53BE-FC88-3391-E196-90DDA45AC79B}"/>
                </a:ext>
              </a:extLst>
            </p:cNvPr>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092" name="Freeform 4">
              <a:extLst>
                <a:ext uri="{FF2B5EF4-FFF2-40B4-BE49-F238E27FC236}">
                  <a16:creationId xmlns:a16="http://schemas.microsoft.com/office/drawing/2014/main" id="{8F0CEEAC-C68F-CAFA-2221-49BCCA2271C3}"/>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4099" name="Freeform 5">
            <a:extLst>
              <a:ext uri="{FF2B5EF4-FFF2-40B4-BE49-F238E27FC236}">
                <a16:creationId xmlns:a16="http://schemas.microsoft.com/office/drawing/2014/main" id="{A271C3D9-6E76-B1E6-FC64-5FB1BBCDDE2C}"/>
              </a:ext>
            </a:extLst>
          </p:cNvPr>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00" name="Group 6">
            <a:extLst>
              <a:ext uri="{FF2B5EF4-FFF2-40B4-BE49-F238E27FC236}">
                <a16:creationId xmlns:a16="http://schemas.microsoft.com/office/drawing/2014/main" id="{20E7E25B-7D95-BC6C-5028-E1657019E428}"/>
              </a:ext>
            </a:extLst>
          </p:cNvPr>
          <p:cNvGrpSpPr>
            <a:grpSpLocks/>
          </p:cNvGrpSpPr>
          <p:nvPr/>
        </p:nvGrpSpPr>
        <p:grpSpPr bwMode="auto">
          <a:xfrm>
            <a:off x="0" y="6019800"/>
            <a:ext cx="7848600" cy="857250"/>
            <a:chOff x="0" y="3792"/>
            <a:chExt cx="4944" cy="540"/>
          </a:xfrm>
        </p:grpSpPr>
        <p:sp>
          <p:nvSpPr>
            <p:cNvPr id="89095" name="Freeform 7">
              <a:extLst>
                <a:ext uri="{FF2B5EF4-FFF2-40B4-BE49-F238E27FC236}">
                  <a16:creationId xmlns:a16="http://schemas.microsoft.com/office/drawing/2014/main" id="{72139B9C-5B04-7642-7C17-2477A02EFD01}"/>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4114" name="Group 8">
              <a:extLst>
                <a:ext uri="{FF2B5EF4-FFF2-40B4-BE49-F238E27FC236}">
                  <a16:creationId xmlns:a16="http://schemas.microsoft.com/office/drawing/2014/main" id="{09BE733E-1BFD-4F56-20FC-0A7622B46D1A}"/>
                </a:ext>
              </a:extLst>
            </p:cNvPr>
            <p:cNvGrpSpPr>
              <a:grpSpLocks/>
            </p:cNvGrpSpPr>
            <p:nvPr userDrawn="1"/>
          </p:nvGrpSpPr>
          <p:grpSpPr bwMode="auto">
            <a:xfrm>
              <a:off x="2486" y="3792"/>
              <a:ext cx="2458" cy="540"/>
              <a:chOff x="2486" y="3792"/>
              <a:chExt cx="2458" cy="540"/>
            </a:xfrm>
          </p:grpSpPr>
          <p:sp>
            <p:nvSpPr>
              <p:cNvPr id="4116" name="Freeform 9">
                <a:extLst>
                  <a:ext uri="{FF2B5EF4-FFF2-40B4-BE49-F238E27FC236}">
                    <a16:creationId xmlns:a16="http://schemas.microsoft.com/office/drawing/2014/main" id="{EBD0750A-9967-5D2C-3E9E-39F670E11C79}"/>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10">
                <a:extLst>
                  <a:ext uri="{FF2B5EF4-FFF2-40B4-BE49-F238E27FC236}">
                    <a16:creationId xmlns:a16="http://schemas.microsoft.com/office/drawing/2014/main" id="{64CC000C-2896-E6F4-B37C-8C0DA14A9C55}"/>
                  </a:ext>
                </a:extLst>
              </p:cNvPr>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11">
                <a:extLst>
                  <a:ext uri="{FF2B5EF4-FFF2-40B4-BE49-F238E27FC236}">
                    <a16:creationId xmlns:a16="http://schemas.microsoft.com/office/drawing/2014/main" id="{55ADBA78-773C-65D1-9CD2-C9597AFABC4A}"/>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2">
                <a:extLst>
                  <a:ext uri="{FF2B5EF4-FFF2-40B4-BE49-F238E27FC236}">
                    <a16:creationId xmlns:a16="http://schemas.microsoft.com/office/drawing/2014/main" id="{67EFBA87-CD18-0D15-6DE5-0CD220F47F54}"/>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3">
                <a:extLst>
                  <a:ext uri="{FF2B5EF4-FFF2-40B4-BE49-F238E27FC236}">
                    <a16:creationId xmlns:a16="http://schemas.microsoft.com/office/drawing/2014/main" id="{7DFC79BB-2786-6D41-C9A7-D8FAE0838474}"/>
                  </a:ext>
                </a:extLst>
              </p:cNvPr>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9102" name="Freeform 14">
              <a:extLst>
                <a:ext uri="{FF2B5EF4-FFF2-40B4-BE49-F238E27FC236}">
                  <a16:creationId xmlns:a16="http://schemas.microsoft.com/office/drawing/2014/main" id="{482B236D-7A42-61FF-B9CB-3B9833FAD627}"/>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grpSp>
        <p:nvGrpSpPr>
          <p:cNvPr id="4101" name="Group 15">
            <a:extLst>
              <a:ext uri="{FF2B5EF4-FFF2-40B4-BE49-F238E27FC236}">
                <a16:creationId xmlns:a16="http://schemas.microsoft.com/office/drawing/2014/main" id="{FF022EBC-6D1F-DA70-0386-04BA98DD1FA5}"/>
              </a:ext>
            </a:extLst>
          </p:cNvPr>
          <p:cNvGrpSpPr>
            <a:grpSpLocks/>
          </p:cNvGrpSpPr>
          <p:nvPr/>
        </p:nvGrpSpPr>
        <p:grpSpPr bwMode="auto">
          <a:xfrm>
            <a:off x="627063" y="6021388"/>
            <a:ext cx="5684837" cy="849312"/>
            <a:chOff x="395" y="3793"/>
            <a:chExt cx="3581" cy="535"/>
          </a:xfrm>
        </p:grpSpPr>
        <p:sp>
          <p:nvSpPr>
            <p:cNvPr id="4107" name="Freeform 16">
              <a:extLst>
                <a:ext uri="{FF2B5EF4-FFF2-40B4-BE49-F238E27FC236}">
                  <a16:creationId xmlns:a16="http://schemas.microsoft.com/office/drawing/2014/main" id="{E41816CF-2927-7DA1-A0BD-20040B50431A}"/>
                </a:ext>
              </a:extLst>
            </p:cNvPr>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7">
              <a:extLst>
                <a:ext uri="{FF2B5EF4-FFF2-40B4-BE49-F238E27FC236}">
                  <a16:creationId xmlns:a16="http://schemas.microsoft.com/office/drawing/2014/main" id="{0411F6FA-2EF1-5B43-C3BE-B64C67745254}"/>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Freeform 18">
              <a:extLst>
                <a:ext uri="{FF2B5EF4-FFF2-40B4-BE49-F238E27FC236}">
                  <a16:creationId xmlns:a16="http://schemas.microsoft.com/office/drawing/2014/main" id="{45C7E74A-A04B-8BD0-DF2C-788AF33EB3A0}"/>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9">
              <a:extLst>
                <a:ext uri="{FF2B5EF4-FFF2-40B4-BE49-F238E27FC236}">
                  <a16:creationId xmlns:a16="http://schemas.microsoft.com/office/drawing/2014/main" id="{2B8851EA-0FB1-439F-27FD-17FF6813E261}"/>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 name="Freeform 20">
              <a:extLst>
                <a:ext uri="{FF2B5EF4-FFF2-40B4-BE49-F238E27FC236}">
                  <a16:creationId xmlns:a16="http://schemas.microsoft.com/office/drawing/2014/main" id="{1B559D0C-C1A7-8E71-66E2-C477C3F5C3ED}"/>
                </a:ext>
              </a:extLst>
            </p:cNvPr>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21">
              <a:extLst>
                <a:ext uri="{FF2B5EF4-FFF2-40B4-BE49-F238E27FC236}">
                  <a16:creationId xmlns:a16="http://schemas.microsoft.com/office/drawing/2014/main" id="{1D7AA28C-1563-5764-814B-BA2A7AB1B68C}"/>
                </a:ext>
              </a:extLst>
            </p:cNvPr>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9110" name="Rectangle 22">
            <a:extLst>
              <a:ext uri="{FF2B5EF4-FFF2-40B4-BE49-F238E27FC236}">
                <a16:creationId xmlns:a16="http://schemas.microsoft.com/office/drawing/2014/main" id="{1F1E13C2-EF99-A76B-3C69-F1561BCA8410}"/>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3" name="Rectangle 23">
            <a:extLst>
              <a:ext uri="{FF2B5EF4-FFF2-40B4-BE49-F238E27FC236}">
                <a16:creationId xmlns:a16="http://schemas.microsoft.com/office/drawing/2014/main" id="{2B65F280-90E4-95DA-0B46-FFE584000631}"/>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9112" name="Rectangle 24">
            <a:extLst>
              <a:ext uri="{FF2B5EF4-FFF2-40B4-BE49-F238E27FC236}">
                <a16:creationId xmlns:a16="http://schemas.microsoft.com/office/drawing/2014/main" id="{BA9A367A-8B67-A074-E8FF-015B23C76DC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89113" name="Rectangle 25">
            <a:extLst>
              <a:ext uri="{FF2B5EF4-FFF2-40B4-BE49-F238E27FC236}">
                <a16:creationId xmlns:a16="http://schemas.microsoft.com/office/drawing/2014/main" id="{9AFD14FB-FBD0-EABF-5D85-0ABACB2FCA7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en-US"/>
          </a:p>
        </p:txBody>
      </p:sp>
      <p:sp>
        <p:nvSpPr>
          <p:cNvPr id="89114" name="Rectangle 26">
            <a:extLst>
              <a:ext uri="{FF2B5EF4-FFF2-40B4-BE49-F238E27FC236}">
                <a16:creationId xmlns:a16="http://schemas.microsoft.com/office/drawing/2014/main" id="{FF341D5F-485E-B22C-4ED5-845FFF946AA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00F2C04-CFF1-4FC5-BC10-0CD01CCA0DE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36"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46E7613B-8856-5B08-3692-C64EC13A27F4}"/>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883" name="Rectangle 3">
            <a:extLst>
              <a:ext uri="{FF2B5EF4-FFF2-40B4-BE49-F238E27FC236}">
                <a16:creationId xmlns:a16="http://schemas.microsoft.com/office/drawing/2014/main" id="{FA52061C-9C77-A43F-C810-38630D2A1FA0}"/>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a:extLst>
              <a:ext uri="{FF2B5EF4-FFF2-40B4-BE49-F238E27FC236}">
                <a16:creationId xmlns:a16="http://schemas.microsoft.com/office/drawing/2014/main" id="{1B97EED3-9F61-A814-3B56-9DA0E691EF8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ltLang="en-US"/>
          </a:p>
        </p:txBody>
      </p:sp>
      <p:sp>
        <p:nvSpPr>
          <p:cNvPr id="122885" name="Rectangle 5">
            <a:extLst>
              <a:ext uri="{FF2B5EF4-FFF2-40B4-BE49-F238E27FC236}">
                <a16:creationId xmlns:a16="http://schemas.microsoft.com/office/drawing/2014/main" id="{FAA5F822-6833-B7B5-0DCA-85A846A853C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en-US"/>
          </a:p>
        </p:txBody>
      </p:sp>
      <p:sp>
        <p:nvSpPr>
          <p:cNvPr id="122886" name="Rectangle 6">
            <a:extLst>
              <a:ext uri="{FF2B5EF4-FFF2-40B4-BE49-F238E27FC236}">
                <a16:creationId xmlns:a16="http://schemas.microsoft.com/office/drawing/2014/main" id="{EBAC45A6-4362-BD30-5392-E1053806089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3B6C3DAF-CA4A-4F3C-86BE-DEB528F9785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themeOverride" Target="../theme/themeOverride5.x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themeOverride" Target="../theme/themeOverride6.x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hemeOverride" Target="../theme/themeOverride7.xml"/><Relationship Id="rId5" Type="http://schemas.openxmlformats.org/officeDocument/2006/relationships/image" Target="../media/image17.wmf"/><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themeOverride" Target="../theme/themeOverride8.xml"/><Relationship Id="rId5" Type="http://schemas.openxmlformats.org/officeDocument/2006/relationships/image" Target="../media/image19.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4.xml"/><Relationship Id="rId1" Type="http://schemas.openxmlformats.org/officeDocument/2006/relationships/themeOverride" Target="../theme/themeOverride14.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themeOverride" Target="../theme/themeOverride15.xml"/><Relationship Id="rId5" Type="http://schemas.openxmlformats.org/officeDocument/2006/relationships/image" Target="../media/image30.wmf"/><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themeOverride" Target="../theme/themeOverr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hemeOverride" Target="../theme/themeOverride2.xml"/><Relationship Id="rId6" Type="http://schemas.openxmlformats.org/officeDocument/2006/relationships/image" Target="../media/image9.wmf"/><Relationship Id="rId5" Type="http://schemas.openxmlformats.org/officeDocument/2006/relationships/image" Target="../media/image8.jpeg"/><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0D08528-19A0-61FA-035C-C232509983BE}"/>
              </a:ext>
            </a:extLst>
          </p:cNvPr>
          <p:cNvSpPr>
            <a:spLocks noGrp="1" noChangeArrowheads="1"/>
          </p:cNvSpPr>
          <p:nvPr>
            <p:ph type="title"/>
          </p:nvPr>
        </p:nvSpPr>
        <p:spPr>
          <a:xfrm>
            <a:off x="800100" y="1447800"/>
            <a:ext cx="7543800" cy="5029200"/>
          </a:xfrm>
        </p:spPr>
        <p:txBody>
          <a:bodyPr/>
          <a:lstStyle/>
          <a:p>
            <a:pPr eaLnBrk="1" hangingPunct="1"/>
            <a:r>
              <a:rPr lang="en-US" altLang="en-US" sz="4000" b="1" dirty="0"/>
              <a:t>Dig Site 10</a:t>
            </a:r>
            <a:br>
              <a:rPr lang="en-US" altLang="en-US" sz="4000" b="1" dirty="0"/>
            </a:br>
            <a:br>
              <a:rPr lang="en-US" altLang="en-US" sz="4000" b="1" dirty="0"/>
            </a:br>
            <a:r>
              <a:rPr lang="en-US" altLang="en-US" sz="4000" b="1" dirty="0"/>
              <a:t>Genesis 24:1-4, </a:t>
            </a:r>
            <a:br>
              <a:rPr lang="en-US" altLang="en-US" sz="4000" b="1" dirty="0"/>
            </a:br>
            <a:r>
              <a:rPr lang="en-US" altLang="en-US" sz="4000" b="1" dirty="0"/>
              <a:t>10-21, 28-33, 50-54, 61-67</a:t>
            </a:r>
            <a:br>
              <a:rPr lang="en-US" altLang="en-US" b="1" dirty="0">
                <a:latin typeface="Monotype Corsiva" panose="03010101010201010101" pitchFamily="66" charset="0"/>
              </a:rPr>
            </a:br>
            <a:r>
              <a:rPr lang="en-US" altLang="en-US" b="1" dirty="0">
                <a:latin typeface="Monotype Corsiva" panose="03010101010201010101" pitchFamily="66" charset="0"/>
              </a:rPr>
              <a:t>          </a:t>
            </a:r>
            <a:br>
              <a:rPr lang="en-US" altLang="en-US" b="1" dirty="0">
                <a:latin typeface="Monotype Corsiva" panose="03010101010201010101" pitchFamily="66" charset="0"/>
              </a:rPr>
            </a:br>
            <a:r>
              <a:rPr lang="en-US" altLang="en-US" sz="5400" b="1" dirty="0">
                <a:latin typeface="Monotype Corsiva" panose="03010101010201010101" pitchFamily="66" charset="0"/>
              </a:rPr>
              <a:t>Here Comes the Bride</a:t>
            </a:r>
            <a:br>
              <a:rPr lang="en-US" altLang="en-US" sz="9000" b="1" dirty="0">
                <a:latin typeface="Monotype Corsiva" panose="03010101010201010101" pitchFamily="66" charset="0"/>
              </a:rPr>
            </a:br>
            <a:endParaRPr lang="en-US" altLang="en-US" sz="9000" b="1" dirty="0">
              <a:latin typeface="Monotype Corsiva" panose="03010101010201010101"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004F198-A16B-FE23-E952-9E85D95072E4}"/>
              </a:ext>
            </a:extLst>
          </p:cNvPr>
          <p:cNvSpPr>
            <a:spLocks noGrp="1" noChangeArrowheads="1"/>
          </p:cNvSpPr>
          <p:nvPr>
            <p:ph type="title"/>
          </p:nvPr>
        </p:nvSpPr>
        <p:spPr>
          <a:xfrm>
            <a:off x="0" y="274638"/>
            <a:ext cx="9144000" cy="2087562"/>
          </a:xfrm>
        </p:spPr>
        <p:txBody>
          <a:bodyPr/>
          <a:lstStyle/>
          <a:p>
            <a:pPr eaLnBrk="1" hangingPunct="1"/>
            <a:r>
              <a:rPr lang="en-US" altLang="en-US" sz="4000">
                <a:effectLst/>
              </a:rPr>
              <a:t>See, I am standing beside this spring, and the daughters of the townspeople are coming out to draw water. </a:t>
            </a:r>
            <a:endParaRPr lang="en-US" altLang="en-US" sz="4800">
              <a:effectLst/>
            </a:endParaRPr>
          </a:p>
        </p:txBody>
      </p:sp>
      <p:pic>
        <p:nvPicPr>
          <p:cNvPr id="25603" name="Picture 5" descr="MPPH01847J0000[1]">
            <a:extLst>
              <a:ext uri="{FF2B5EF4-FFF2-40B4-BE49-F238E27FC236}">
                <a16:creationId xmlns:a16="http://schemas.microsoft.com/office/drawing/2014/main" id="{90533333-F6DC-17DA-8DF1-DB0BD69CD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0"/>
            <a:ext cx="3217863"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8" descr="MCj02150990000[1]">
            <a:extLst>
              <a:ext uri="{FF2B5EF4-FFF2-40B4-BE49-F238E27FC236}">
                <a16:creationId xmlns:a16="http://schemas.microsoft.com/office/drawing/2014/main" id="{C598CC50-472F-CB17-3B45-9EB890DF3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19400"/>
            <a:ext cx="2428875"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715695A-B68D-182D-148B-55426B9203CD}"/>
              </a:ext>
            </a:extLst>
          </p:cNvPr>
          <p:cNvSpPr>
            <a:spLocks noGrp="1" noChangeArrowheads="1"/>
          </p:cNvSpPr>
          <p:nvPr>
            <p:ph type="title"/>
          </p:nvPr>
        </p:nvSpPr>
        <p:spPr>
          <a:xfrm>
            <a:off x="2971800" y="4779963"/>
            <a:ext cx="6146800" cy="1724025"/>
          </a:xfrm>
        </p:spPr>
        <p:txBody>
          <a:bodyPr/>
          <a:lstStyle/>
          <a:p>
            <a:pPr eaLnBrk="1" hangingPunct="1"/>
            <a:r>
              <a:rPr lang="en-US" altLang="en-US" sz="3600">
                <a:effectLst/>
              </a:rPr>
              <a:t>let her be the one you </a:t>
            </a:r>
            <a:br>
              <a:rPr lang="en-US" altLang="en-US" sz="3600">
                <a:effectLst/>
              </a:rPr>
            </a:br>
            <a:r>
              <a:rPr lang="en-US" altLang="en-US" sz="3600">
                <a:effectLst/>
              </a:rPr>
              <a:t>have chosen for your </a:t>
            </a:r>
            <a:br>
              <a:rPr lang="en-US" altLang="en-US" sz="3600">
                <a:effectLst/>
              </a:rPr>
            </a:br>
            <a:r>
              <a:rPr lang="en-US" altLang="en-US" sz="3600">
                <a:effectLst/>
              </a:rPr>
              <a:t>servant Isaac. </a:t>
            </a:r>
          </a:p>
        </p:txBody>
      </p:sp>
      <p:sp>
        <p:nvSpPr>
          <p:cNvPr id="5" name="Rounded Rectangular Callout 4">
            <a:extLst>
              <a:ext uri="{FF2B5EF4-FFF2-40B4-BE49-F238E27FC236}">
                <a16:creationId xmlns:a16="http://schemas.microsoft.com/office/drawing/2014/main" id="{1C2AB465-0975-9176-3626-9CFD2E0D8A0A}"/>
              </a:ext>
            </a:extLst>
          </p:cNvPr>
          <p:cNvSpPr/>
          <p:nvPr/>
        </p:nvSpPr>
        <p:spPr>
          <a:xfrm>
            <a:off x="3763963" y="3028950"/>
            <a:ext cx="5354637" cy="1397000"/>
          </a:xfrm>
          <a:prstGeom prst="wedgeRoundRectCallout">
            <a:avLst>
              <a:gd name="adj1" fmla="val 49755"/>
              <a:gd name="adj2" fmla="val -849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600" b="1" dirty="0">
                <a:solidFill>
                  <a:schemeClr val="bg1"/>
                </a:solidFill>
              </a:rPr>
              <a:t>Drink, and I'll water your camels too</a:t>
            </a:r>
            <a:endParaRPr lang="en-US" sz="3600" b="1" dirty="0">
              <a:solidFill>
                <a:schemeClr val="bg1"/>
              </a:solidFill>
            </a:endParaRPr>
          </a:p>
        </p:txBody>
      </p:sp>
      <p:pic>
        <p:nvPicPr>
          <p:cNvPr id="26628" name="Picture 5" descr="MPPH01847J0000[1]">
            <a:extLst>
              <a:ext uri="{FF2B5EF4-FFF2-40B4-BE49-F238E27FC236}">
                <a16:creationId xmlns:a16="http://schemas.microsoft.com/office/drawing/2014/main" id="{50CB9FE2-B5BF-453F-FAB6-70AC06B51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79813"/>
            <a:ext cx="2743200" cy="292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Rectangle 2">
            <a:extLst>
              <a:ext uri="{FF2B5EF4-FFF2-40B4-BE49-F238E27FC236}">
                <a16:creationId xmlns:a16="http://schemas.microsoft.com/office/drawing/2014/main" id="{EE1B8E31-8A90-1306-7B17-D3F34AFC7C46}"/>
              </a:ext>
            </a:extLst>
          </p:cNvPr>
          <p:cNvSpPr txBox="1">
            <a:spLocks noChangeArrowheads="1"/>
          </p:cNvSpPr>
          <p:nvPr/>
        </p:nvSpPr>
        <p:spPr bwMode="auto">
          <a:xfrm>
            <a:off x="-152400" y="15875"/>
            <a:ext cx="91440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400">
                <a:solidFill>
                  <a:schemeClr val="tx2"/>
                </a:solidFill>
              </a:rPr>
              <a:t>May it be that when I say to </a:t>
            </a:r>
          </a:p>
          <a:p>
            <a:pPr algn="ctr" eaLnBrk="1" hangingPunct="1">
              <a:spcBef>
                <a:spcPct val="0"/>
              </a:spcBef>
              <a:buClrTx/>
              <a:buFontTx/>
              <a:buNone/>
            </a:pPr>
            <a:r>
              <a:rPr lang="en-US" altLang="en-US" sz="4400">
                <a:solidFill>
                  <a:schemeClr val="tx2"/>
                </a:solidFill>
              </a:rPr>
              <a:t>a young woman, </a:t>
            </a:r>
          </a:p>
          <a:p>
            <a:pPr algn="ctr" eaLnBrk="1" hangingPunct="1">
              <a:spcBef>
                <a:spcPct val="0"/>
              </a:spcBef>
              <a:buClrTx/>
              <a:buFontTx/>
              <a:buNone/>
            </a:pPr>
            <a:endParaRPr lang="en-US" altLang="en-US" sz="4800">
              <a:solidFill>
                <a:schemeClr val="tx2"/>
              </a:solidFill>
            </a:endParaRPr>
          </a:p>
          <a:p>
            <a:pPr algn="ctr" eaLnBrk="1" hangingPunct="1">
              <a:spcBef>
                <a:spcPct val="0"/>
              </a:spcBef>
              <a:buClrTx/>
              <a:buFontTx/>
              <a:buNone/>
            </a:pPr>
            <a:endParaRPr lang="en-US" altLang="en-US" sz="1200">
              <a:solidFill>
                <a:schemeClr val="tx2"/>
              </a:solidFill>
            </a:endParaRPr>
          </a:p>
          <a:p>
            <a:pPr algn="ctr" eaLnBrk="1" hangingPunct="1">
              <a:spcBef>
                <a:spcPct val="0"/>
              </a:spcBef>
              <a:buClrTx/>
              <a:buFontTx/>
              <a:buNone/>
            </a:pPr>
            <a:r>
              <a:rPr lang="en-US" altLang="en-US" sz="4800">
                <a:solidFill>
                  <a:schemeClr val="tx2"/>
                </a:solidFill>
              </a:rPr>
              <a:t>		</a:t>
            </a:r>
            <a:r>
              <a:rPr lang="en-US" altLang="en-US" sz="4400">
                <a:solidFill>
                  <a:schemeClr val="tx2"/>
                </a:solidFill>
              </a:rPr>
              <a:t>and she says, </a:t>
            </a:r>
          </a:p>
        </p:txBody>
      </p:sp>
      <p:sp>
        <p:nvSpPr>
          <p:cNvPr id="2" name="Rounded Rectangular Callout 1">
            <a:extLst>
              <a:ext uri="{FF2B5EF4-FFF2-40B4-BE49-F238E27FC236}">
                <a16:creationId xmlns:a16="http://schemas.microsoft.com/office/drawing/2014/main" id="{E40515B4-C23D-95AC-A898-DAF8A1611B98}"/>
              </a:ext>
            </a:extLst>
          </p:cNvPr>
          <p:cNvSpPr/>
          <p:nvPr/>
        </p:nvSpPr>
        <p:spPr>
          <a:xfrm>
            <a:off x="9525" y="1419225"/>
            <a:ext cx="9144000" cy="714375"/>
          </a:xfrm>
          <a:prstGeom prst="wedgeRoundRectCallout">
            <a:avLst>
              <a:gd name="adj1" fmla="val -27699"/>
              <a:gd name="adj2" fmla="val 3622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200" dirty="0"/>
              <a:t>Please let down your jar that I may have a drink</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4504420-50C0-1254-8117-1DA4AF9C3C63}"/>
              </a:ext>
            </a:extLst>
          </p:cNvPr>
          <p:cNvSpPr>
            <a:spLocks noGrp="1" noChangeArrowheads="1"/>
          </p:cNvSpPr>
          <p:nvPr>
            <p:ph type="title"/>
          </p:nvPr>
        </p:nvSpPr>
        <p:spPr>
          <a:xfrm>
            <a:off x="3581400" y="274638"/>
            <a:ext cx="5105400" cy="6202362"/>
          </a:xfrm>
        </p:spPr>
        <p:txBody>
          <a:bodyPr/>
          <a:lstStyle/>
          <a:p>
            <a:pPr eaLnBrk="1" hangingPunct="1">
              <a:defRPr/>
            </a:pPr>
            <a:r>
              <a:rPr lang="en-US" altLang="en-US" sz="5400" dirty="0"/>
              <a:t>“By this I will know that you have shown kindness to my master."</a:t>
            </a:r>
            <a:r>
              <a:rPr lang="en-US" altLang="en-US" sz="6600" dirty="0"/>
              <a:t> </a:t>
            </a:r>
          </a:p>
        </p:txBody>
      </p:sp>
      <p:pic>
        <p:nvPicPr>
          <p:cNvPr id="27651" name="Picture 9" descr="MCj04350010000[1]">
            <a:extLst>
              <a:ext uri="{FF2B5EF4-FFF2-40B4-BE49-F238E27FC236}">
                <a16:creationId xmlns:a16="http://schemas.microsoft.com/office/drawing/2014/main" id="{33121E9C-7589-621C-0A4A-9DA06C3DB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2057400" cy="493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4EC7AFA-C6FF-228E-94A2-BD888AFFDDBD}"/>
              </a:ext>
            </a:extLst>
          </p:cNvPr>
          <p:cNvSpPr>
            <a:spLocks noGrp="1" noChangeArrowheads="1"/>
          </p:cNvSpPr>
          <p:nvPr>
            <p:ph type="title"/>
          </p:nvPr>
        </p:nvSpPr>
        <p:spPr>
          <a:xfrm>
            <a:off x="228600" y="252413"/>
            <a:ext cx="5715000" cy="6353175"/>
          </a:xfrm>
        </p:spPr>
        <p:txBody>
          <a:bodyPr/>
          <a:lstStyle/>
          <a:p>
            <a:pPr eaLnBrk="1" hangingPunct="1"/>
            <a:r>
              <a:rPr lang="en-US" altLang="en-US" sz="4000"/>
              <a:t>Before he had finished praying, Rebekah came out with her jar on </a:t>
            </a:r>
            <a:br>
              <a:rPr lang="en-US" altLang="en-US" sz="4000"/>
            </a:br>
            <a:r>
              <a:rPr lang="en-US" altLang="en-US" sz="4000"/>
              <a:t>her shoulder. </a:t>
            </a:r>
            <a:br>
              <a:rPr lang="en-US" altLang="en-US" sz="4000"/>
            </a:br>
            <a:br>
              <a:rPr lang="en-US" altLang="en-US" sz="4000"/>
            </a:br>
            <a:r>
              <a:rPr lang="en-US" altLang="en-US" sz="4000"/>
              <a:t>She was the daughter of Bethuel son of Milcah, who was </a:t>
            </a:r>
            <a:br>
              <a:rPr lang="en-US" altLang="en-US" sz="4000"/>
            </a:br>
            <a:r>
              <a:rPr lang="en-US" altLang="en-US" sz="4000"/>
              <a:t>the wife of Abraham's brother Nahor. </a:t>
            </a:r>
          </a:p>
        </p:txBody>
      </p:sp>
      <p:pic>
        <p:nvPicPr>
          <p:cNvPr id="28675" name="Picture 20" descr="MCj04350030000[1]">
            <a:extLst>
              <a:ext uri="{FF2B5EF4-FFF2-40B4-BE49-F238E27FC236}">
                <a16:creationId xmlns:a16="http://schemas.microsoft.com/office/drawing/2014/main" id="{CB0E79A8-86E9-3851-4633-0E1755CF2AE6}"/>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1447800"/>
            <a:ext cx="29972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6" name="Picture 3" descr="MCBD08961_0000[1]">
            <a:extLst>
              <a:ext uri="{FF2B5EF4-FFF2-40B4-BE49-F238E27FC236}">
                <a16:creationId xmlns:a16="http://schemas.microsoft.com/office/drawing/2014/main" id="{B3B966F4-5C15-C357-B5D8-654AE5CA0FAC}"/>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953125" y="838200"/>
            <a:ext cx="1341438"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2" tx1="lt1" bg2="dk1"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MCj04350030000[1]">
            <a:extLst>
              <a:ext uri="{FF2B5EF4-FFF2-40B4-BE49-F238E27FC236}">
                <a16:creationId xmlns:a16="http://schemas.microsoft.com/office/drawing/2014/main" id="{E43FB84E-8258-1F1F-FE13-5206BE93BC1B}"/>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562600" y="381000"/>
            <a:ext cx="32004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Rectangle 2">
            <a:extLst>
              <a:ext uri="{FF2B5EF4-FFF2-40B4-BE49-F238E27FC236}">
                <a16:creationId xmlns:a16="http://schemas.microsoft.com/office/drawing/2014/main" id="{20AED661-9D2F-32AB-82A3-79A19B65D3C5}"/>
              </a:ext>
            </a:extLst>
          </p:cNvPr>
          <p:cNvSpPr>
            <a:spLocks noGrp="1" noChangeArrowheads="1"/>
          </p:cNvSpPr>
          <p:nvPr>
            <p:ph type="title"/>
          </p:nvPr>
        </p:nvSpPr>
        <p:spPr>
          <a:xfrm>
            <a:off x="457200" y="274638"/>
            <a:ext cx="4800600" cy="5821362"/>
          </a:xfrm>
        </p:spPr>
        <p:txBody>
          <a:bodyPr/>
          <a:lstStyle/>
          <a:p>
            <a:pPr eaLnBrk="1" hangingPunct="1"/>
            <a:r>
              <a:rPr lang="en-US" altLang="en-US"/>
              <a:t>The girl was very beautiful, a virgin; no man had ever slept with her. </a:t>
            </a:r>
            <a:br>
              <a:rPr lang="en-US" altLang="en-US"/>
            </a:br>
            <a:br>
              <a:rPr lang="en-US" altLang="en-US"/>
            </a:br>
            <a:r>
              <a:rPr lang="en-US" altLang="en-US"/>
              <a:t>She went down to the spring, filled her jar and came up again. </a:t>
            </a:r>
          </a:p>
        </p:txBody>
      </p:sp>
      <p:pic>
        <p:nvPicPr>
          <p:cNvPr id="31748" name="Picture 9" descr="MCBD08961_0000[1]">
            <a:extLst>
              <a:ext uri="{FF2B5EF4-FFF2-40B4-BE49-F238E27FC236}">
                <a16:creationId xmlns:a16="http://schemas.microsoft.com/office/drawing/2014/main" id="{4DA741F3-8AD8-887E-505C-9F8C3C23F353}"/>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29400" y="4648200"/>
            <a:ext cx="1479550" cy="1897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FB32B2A-8B17-5D83-F9D7-11E528333373}"/>
              </a:ext>
            </a:extLst>
          </p:cNvPr>
          <p:cNvSpPr>
            <a:spLocks noGrp="1" noChangeArrowheads="1"/>
          </p:cNvSpPr>
          <p:nvPr>
            <p:ph type="title"/>
          </p:nvPr>
        </p:nvSpPr>
        <p:spPr>
          <a:xfrm>
            <a:off x="4343400" y="0"/>
            <a:ext cx="4778375" cy="6735763"/>
          </a:xfrm>
        </p:spPr>
        <p:txBody>
          <a:bodyPr/>
          <a:lstStyle/>
          <a:p>
            <a:pPr eaLnBrk="1" hangingPunct="1"/>
            <a:r>
              <a:rPr lang="en-US" altLang="en-US" sz="3600">
                <a:solidFill>
                  <a:schemeClr val="tx1"/>
                </a:solidFill>
              </a:rPr>
              <a:t>The servant hurried to meet her and said, "Please give me a little water from </a:t>
            </a:r>
            <a:br>
              <a:rPr lang="en-US" altLang="en-US" sz="3600">
                <a:solidFill>
                  <a:schemeClr val="tx1"/>
                </a:solidFill>
              </a:rPr>
            </a:br>
            <a:r>
              <a:rPr lang="en-US" altLang="en-US" sz="3600">
                <a:solidFill>
                  <a:schemeClr val="tx1"/>
                </a:solidFill>
              </a:rPr>
              <a:t>your jar." </a:t>
            </a:r>
            <a:br>
              <a:rPr lang="en-US" altLang="en-US" sz="3600">
                <a:solidFill>
                  <a:schemeClr val="tx1"/>
                </a:solidFill>
              </a:rPr>
            </a:br>
            <a:br>
              <a:rPr lang="en-US" altLang="en-US" sz="2000">
                <a:solidFill>
                  <a:schemeClr val="tx1"/>
                </a:solidFill>
              </a:rPr>
            </a:br>
            <a:r>
              <a:rPr lang="en-US" altLang="en-US" sz="3600">
                <a:solidFill>
                  <a:schemeClr val="tx1"/>
                </a:solidFill>
              </a:rPr>
              <a:t>  "Drink, my lord," </a:t>
            </a:r>
            <a:br>
              <a:rPr lang="en-US" altLang="en-US" sz="3600">
                <a:solidFill>
                  <a:schemeClr val="tx1"/>
                </a:solidFill>
              </a:rPr>
            </a:br>
            <a:r>
              <a:rPr lang="en-US" altLang="en-US" sz="3600">
                <a:solidFill>
                  <a:schemeClr val="tx1"/>
                </a:solidFill>
              </a:rPr>
              <a:t>she said, and quickly lowered the jar to her hands and gave him a drink.</a:t>
            </a:r>
            <a:endParaRPr lang="en-US" altLang="en-US" sz="4800">
              <a:solidFill>
                <a:schemeClr val="tx1"/>
              </a:solidFill>
            </a:endParaRPr>
          </a:p>
        </p:txBody>
      </p:sp>
      <p:pic>
        <p:nvPicPr>
          <p:cNvPr id="32771" name="Picture 3" descr="MCj01285310000[1]">
            <a:extLst>
              <a:ext uri="{FF2B5EF4-FFF2-40B4-BE49-F238E27FC236}">
                <a16:creationId xmlns:a16="http://schemas.microsoft.com/office/drawing/2014/main" id="{DA71AE37-6F90-B3A6-1FAA-858F5748D93A}"/>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457200"/>
            <a:ext cx="40386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5" descr="MCBD08961_0000[1]">
            <a:extLst>
              <a:ext uri="{FF2B5EF4-FFF2-40B4-BE49-F238E27FC236}">
                <a16:creationId xmlns:a16="http://schemas.microsoft.com/office/drawing/2014/main" id="{49DE7724-B04E-48DE-00AB-6230D780C79E}"/>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62000" y="3886200"/>
            <a:ext cx="3581400" cy="2430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2" tx1="lt1" bg2="dk1"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F3C14DF-E440-527D-180D-9F59A0EF25AD}"/>
              </a:ext>
            </a:extLst>
          </p:cNvPr>
          <p:cNvSpPr>
            <a:spLocks noGrp="1" noChangeArrowheads="1"/>
          </p:cNvSpPr>
          <p:nvPr>
            <p:ph type="title"/>
          </p:nvPr>
        </p:nvSpPr>
        <p:spPr>
          <a:xfrm>
            <a:off x="0" y="2895600"/>
            <a:ext cx="9144000" cy="3962400"/>
          </a:xfrm>
        </p:spPr>
        <p:txBody>
          <a:bodyPr/>
          <a:lstStyle/>
          <a:p>
            <a:pPr eaLnBrk="1" hangingPunct="1"/>
            <a:r>
              <a:rPr lang="en-US" altLang="en-US" sz="3600"/>
              <a:t>After she had given him a drink, she said, "I'll draw water for your camels too, until they have had enough to drink." </a:t>
            </a:r>
            <a:br>
              <a:rPr lang="en-US" altLang="en-US" sz="3600"/>
            </a:br>
            <a:r>
              <a:rPr lang="en-US" altLang="en-US" sz="3600"/>
              <a:t>So she quickly emptied her jar into the trough, ran back to the well to draw more water, and drew enough for all his camels. </a:t>
            </a:r>
          </a:p>
        </p:txBody>
      </p:sp>
      <p:pic>
        <p:nvPicPr>
          <p:cNvPr id="33795" name="Picture 5" descr="MPPH01847J0000[1]">
            <a:extLst>
              <a:ext uri="{FF2B5EF4-FFF2-40B4-BE49-F238E27FC236}">
                <a16:creationId xmlns:a16="http://schemas.microsoft.com/office/drawing/2014/main" id="{472AA5C3-2312-46F4-BC58-1F3822DA6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90538"/>
            <a:ext cx="351155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3" descr="MCj04350030000[1]">
            <a:extLst>
              <a:ext uri="{FF2B5EF4-FFF2-40B4-BE49-F238E27FC236}">
                <a16:creationId xmlns:a16="http://schemas.microsoft.com/office/drawing/2014/main" id="{4D687B19-6961-C2E9-94FF-89E3AB1B8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325" y="285750"/>
            <a:ext cx="1546225" cy="287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9" descr="MCBD08961_0000[1]">
            <a:extLst>
              <a:ext uri="{FF2B5EF4-FFF2-40B4-BE49-F238E27FC236}">
                <a16:creationId xmlns:a16="http://schemas.microsoft.com/office/drawing/2014/main" id="{5CB148F0-49C6-D262-2B5B-9B0333C6AF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220788"/>
            <a:ext cx="1279525" cy="164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2" tx1="lt1" bg2="dk1"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34818" name="Picture 10" descr="MCj04350030000[1]">
            <a:extLst>
              <a:ext uri="{FF2B5EF4-FFF2-40B4-BE49-F238E27FC236}">
                <a16:creationId xmlns:a16="http://schemas.microsoft.com/office/drawing/2014/main" id="{C3CA53F4-B9CF-3FCB-C7BE-26B181FE293C}"/>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flipH="1">
            <a:off x="404813" y="3352800"/>
            <a:ext cx="1447800" cy="2227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19" name="Picture 5" descr="MPPH01847J0000[1]">
            <a:extLst>
              <a:ext uri="{FF2B5EF4-FFF2-40B4-BE49-F238E27FC236}">
                <a16:creationId xmlns:a16="http://schemas.microsoft.com/office/drawing/2014/main" id="{CA1B9FB8-6D2A-961A-8019-C0CDF67A9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3810000"/>
            <a:ext cx="351155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F6700CD2-38A6-1629-A487-C0E2D15870A2}"/>
              </a:ext>
            </a:extLst>
          </p:cNvPr>
          <p:cNvPicPr>
            <a:picLocks noChangeAspect="1"/>
          </p:cNvPicPr>
          <p:nvPr/>
        </p:nvPicPr>
        <p:blipFill rotWithShape="1">
          <a:blip r:embed="rId5"/>
          <a:srcRect/>
          <a:stretch/>
        </p:blipFill>
        <p:spPr>
          <a:xfrm rot="19085734">
            <a:off x="4765675" y="3305175"/>
            <a:ext cx="1789113" cy="1789113"/>
          </a:xfrm>
          <a:prstGeom prst="rect">
            <a:avLst/>
          </a:prstGeom>
          <a:solidFill>
            <a:schemeClr val="accent4"/>
          </a:solidFill>
        </p:spPr>
      </p:pic>
      <p:sp>
        <p:nvSpPr>
          <p:cNvPr id="4" name="Rectangle 3">
            <a:extLst>
              <a:ext uri="{FF2B5EF4-FFF2-40B4-BE49-F238E27FC236}">
                <a16:creationId xmlns:a16="http://schemas.microsoft.com/office/drawing/2014/main" id="{2C7495A2-0AEE-CA1A-D33F-FF070FB27B7F}"/>
              </a:ext>
            </a:extLst>
          </p:cNvPr>
          <p:cNvSpPr/>
          <p:nvPr/>
        </p:nvSpPr>
        <p:spPr>
          <a:xfrm>
            <a:off x="2590800" y="2916238"/>
            <a:ext cx="4540250" cy="8731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B12F9D2A-2C02-0706-8115-3B1E2EBCC021}"/>
              </a:ext>
            </a:extLst>
          </p:cNvPr>
          <p:cNvSpPr/>
          <p:nvPr/>
        </p:nvSpPr>
        <p:spPr>
          <a:xfrm>
            <a:off x="2117725" y="4467225"/>
            <a:ext cx="4540250" cy="22383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823" name="Rectangle 2">
            <a:extLst>
              <a:ext uri="{FF2B5EF4-FFF2-40B4-BE49-F238E27FC236}">
                <a16:creationId xmlns:a16="http://schemas.microsoft.com/office/drawing/2014/main" id="{486E7B4F-A0EA-69F3-1E09-7C6A3300F55A}"/>
              </a:ext>
            </a:extLst>
          </p:cNvPr>
          <p:cNvSpPr>
            <a:spLocks noGrp="1" noChangeArrowheads="1"/>
          </p:cNvSpPr>
          <p:nvPr>
            <p:ph type="title"/>
          </p:nvPr>
        </p:nvSpPr>
        <p:spPr>
          <a:xfrm>
            <a:off x="457200" y="274638"/>
            <a:ext cx="8305800" cy="2949575"/>
          </a:xfrm>
        </p:spPr>
        <p:txBody>
          <a:bodyPr/>
          <a:lstStyle/>
          <a:p>
            <a:pPr eaLnBrk="1" hangingPunct="1"/>
            <a:r>
              <a:rPr lang="en-US" altLang="en-US"/>
              <a:t>Without saying a word, the man watched her closely to learn whether or not the LORD had made his journey successful. </a:t>
            </a:r>
          </a:p>
        </p:txBody>
      </p:sp>
    </p:spTree>
  </p:cSld>
  <p:clrMapOvr>
    <a:overrideClrMapping bg1="dk2" tx1="lt1" bg2="dk1"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D40CF89-2A4C-01F8-60C3-539EF8E5BAFA}"/>
              </a:ext>
            </a:extLst>
          </p:cNvPr>
          <p:cNvSpPr>
            <a:spLocks noGrp="1" noChangeArrowheads="1"/>
          </p:cNvSpPr>
          <p:nvPr>
            <p:ph type="title"/>
          </p:nvPr>
        </p:nvSpPr>
        <p:spPr>
          <a:xfrm>
            <a:off x="0" y="0"/>
            <a:ext cx="6553200" cy="6858000"/>
          </a:xfrm>
        </p:spPr>
        <p:txBody>
          <a:bodyPr/>
          <a:lstStyle/>
          <a:p>
            <a:pPr eaLnBrk="1" hangingPunct="1"/>
            <a:r>
              <a:rPr lang="en-US" altLang="en-US" sz="3200"/>
              <a:t>The girl ran and told her mother's household about these things. </a:t>
            </a:r>
            <a:br>
              <a:rPr lang="en-US" altLang="en-US" sz="3200"/>
            </a:br>
            <a:br>
              <a:rPr lang="en-US" altLang="en-US" sz="1600"/>
            </a:br>
            <a:r>
              <a:rPr lang="en-US" altLang="en-US" sz="3200"/>
              <a:t>Now Rebekah had a brother named Laban, and he hurried out to the man at the spring. </a:t>
            </a:r>
            <a:br>
              <a:rPr lang="en-US" altLang="en-US" sz="3200"/>
            </a:br>
            <a:br>
              <a:rPr lang="en-US" altLang="en-US" sz="1600"/>
            </a:br>
            <a:r>
              <a:rPr lang="en-US" altLang="en-US" sz="3200"/>
              <a:t>As soon as he had seen </a:t>
            </a:r>
            <a:br>
              <a:rPr lang="en-US" altLang="en-US" sz="3200"/>
            </a:br>
            <a:r>
              <a:rPr lang="en-US" altLang="en-US" sz="3200"/>
              <a:t>the nose ring, and the bracelets on his sister's arms, </a:t>
            </a:r>
            <a:br>
              <a:rPr lang="en-US" altLang="en-US" sz="3200"/>
            </a:br>
            <a:r>
              <a:rPr lang="en-US" altLang="en-US" sz="3200"/>
              <a:t>and had heard Rebekah </a:t>
            </a:r>
            <a:br>
              <a:rPr lang="en-US" altLang="en-US" sz="3200"/>
            </a:br>
            <a:r>
              <a:rPr lang="en-US" altLang="en-US" sz="3200"/>
              <a:t>tell what the man said to her, </a:t>
            </a:r>
            <a:br>
              <a:rPr lang="en-US" altLang="en-US" sz="3200"/>
            </a:br>
            <a:r>
              <a:rPr lang="en-US" altLang="en-US" sz="3200"/>
              <a:t>he went out to the man </a:t>
            </a:r>
            <a:br>
              <a:rPr lang="en-US" altLang="en-US" sz="3200"/>
            </a:br>
            <a:r>
              <a:rPr lang="en-US" altLang="en-US" sz="3200"/>
              <a:t>and found him standing </a:t>
            </a:r>
            <a:br>
              <a:rPr lang="en-US" altLang="en-US" sz="3200"/>
            </a:br>
            <a:r>
              <a:rPr lang="en-US" altLang="en-US" sz="3200"/>
              <a:t>by the camels near the spring.</a:t>
            </a:r>
          </a:p>
        </p:txBody>
      </p:sp>
      <p:pic>
        <p:nvPicPr>
          <p:cNvPr id="35843" name="Picture 3" descr="MPj04341270000[1]">
            <a:extLst>
              <a:ext uri="{FF2B5EF4-FFF2-40B4-BE49-F238E27FC236}">
                <a16:creationId xmlns:a16="http://schemas.microsoft.com/office/drawing/2014/main" id="{29D136E7-2A38-D99A-403F-1E168A92EC99}"/>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53200" y="457200"/>
            <a:ext cx="2182813"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B844083-64B3-7E41-0FA9-FEF63BB37EEC}"/>
              </a:ext>
            </a:extLst>
          </p:cNvPr>
          <p:cNvSpPr>
            <a:spLocks noGrp="1" noChangeArrowheads="1"/>
          </p:cNvSpPr>
          <p:nvPr>
            <p:ph type="title"/>
          </p:nvPr>
        </p:nvSpPr>
        <p:spPr>
          <a:xfrm>
            <a:off x="0" y="0"/>
            <a:ext cx="9144000" cy="6858000"/>
          </a:xfrm>
        </p:spPr>
        <p:txBody>
          <a:bodyPr/>
          <a:lstStyle/>
          <a:p>
            <a:pPr eaLnBrk="1" hangingPunct="1"/>
            <a:r>
              <a:rPr lang="en-US" altLang="en-US" sz="3600"/>
              <a:t>"Come, you who are blessed by the LORD," he said. </a:t>
            </a:r>
            <a:br>
              <a:rPr lang="en-US" altLang="en-US" sz="3600"/>
            </a:br>
            <a:r>
              <a:rPr lang="en-US" altLang="en-US" sz="3600"/>
              <a:t>"Why are you standing out here? </a:t>
            </a:r>
            <a:br>
              <a:rPr lang="en-US" altLang="en-US" sz="3600"/>
            </a:br>
            <a:r>
              <a:rPr lang="en-US" altLang="en-US" sz="3600"/>
              <a:t>I have prepared the house and a place for the camels." </a:t>
            </a:r>
            <a:br>
              <a:rPr lang="en-US" altLang="en-US" sz="3600"/>
            </a:br>
            <a:br>
              <a:rPr lang="en-US" altLang="en-US" sz="1600"/>
            </a:br>
            <a:r>
              <a:rPr lang="en-US" altLang="en-US" sz="3600"/>
              <a:t>    So the man went to the house, </a:t>
            </a:r>
            <a:br>
              <a:rPr lang="en-US" altLang="en-US" sz="3600"/>
            </a:br>
            <a:r>
              <a:rPr lang="en-US" altLang="en-US" sz="3600"/>
              <a:t>and the camels were unloaded. </a:t>
            </a:r>
            <a:br>
              <a:rPr lang="en-US" altLang="en-US" sz="3600"/>
            </a:br>
            <a:r>
              <a:rPr lang="en-US" altLang="en-US" sz="3600"/>
              <a:t>Straw and fodder were brought for the camels, and water for him </a:t>
            </a:r>
            <a:br>
              <a:rPr lang="en-US" altLang="en-US" sz="3600"/>
            </a:br>
            <a:r>
              <a:rPr lang="en-US" altLang="en-US" sz="3600"/>
              <a:t>and his men to wash their feet. </a:t>
            </a:r>
          </a:p>
        </p:txBody>
      </p:sp>
    </p:spTree>
  </p:cSld>
  <p:clrMapOvr>
    <a:overrideClrMapping bg1="dk2" tx1="lt1" bg2="dk1"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557FB0F-3189-B46D-F68C-5B3E61791EC0}"/>
              </a:ext>
            </a:extLst>
          </p:cNvPr>
          <p:cNvSpPr>
            <a:spLocks noGrp="1" noChangeArrowheads="1"/>
          </p:cNvSpPr>
          <p:nvPr>
            <p:ph type="body" sz="half" idx="1"/>
          </p:nvPr>
        </p:nvSpPr>
        <p:spPr>
          <a:xfrm>
            <a:off x="228600" y="2590800"/>
            <a:ext cx="8153400" cy="2819400"/>
          </a:xfrm>
        </p:spPr>
        <p:txBody>
          <a:bodyPr/>
          <a:lstStyle/>
          <a:p>
            <a:pPr algn="ctr" eaLnBrk="1" hangingPunct="1">
              <a:buFont typeface="Wingdings" panose="05000000000000000000" pitchFamily="2" charset="2"/>
              <a:buNone/>
              <a:defRPr/>
            </a:pPr>
            <a:r>
              <a:rPr lang="en-US" altLang="en-US" sz="5400" dirty="0"/>
              <a:t>  God cares about the details of our lives!</a:t>
            </a:r>
          </a:p>
        </p:txBody>
      </p:sp>
      <p:sp>
        <p:nvSpPr>
          <p:cNvPr id="12291" name="TextBox 1">
            <a:extLst>
              <a:ext uri="{FF2B5EF4-FFF2-40B4-BE49-F238E27FC236}">
                <a16:creationId xmlns:a16="http://schemas.microsoft.com/office/drawing/2014/main" id="{1D7B882A-75F2-BE85-010F-3DBF75358E6A}"/>
              </a:ext>
            </a:extLst>
          </p:cNvPr>
          <p:cNvSpPr txBox="1">
            <a:spLocks noChangeArrowheads="1"/>
          </p:cNvSpPr>
          <p:nvPr/>
        </p:nvSpPr>
        <p:spPr bwMode="auto">
          <a:xfrm>
            <a:off x="2549747" y="702516"/>
            <a:ext cx="404450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6600" b="1" dirty="0">
                <a:latin typeface="Arial" panose="020B0604020202020204" pitchFamily="34" charset="0"/>
              </a:rPr>
              <a:t>The Truth</a:t>
            </a: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C280DBF4-EF35-023E-219A-623F7CDEAD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 y="38100"/>
            <a:ext cx="9128125"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a:extLst>
              <a:ext uri="{FF2B5EF4-FFF2-40B4-BE49-F238E27FC236}">
                <a16:creationId xmlns:a16="http://schemas.microsoft.com/office/drawing/2014/main" id="{CCF6974C-5B17-31EA-8ACA-0DEE75144EB0}"/>
              </a:ext>
            </a:extLst>
          </p:cNvPr>
          <p:cNvSpPr>
            <a:spLocks noGrp="1" noChangeArrowheads="1"/>
          </p:cNvSpPr>
          <p:nvPr>
            <p:ph type="title"/>
          </p:nvPr>
        </p:nvSpPr>
        <p:spPr>
          <a:xfrm>
            <a:off x="0" y="4648200"/>
            <a:ext cx="9177338" cy="2209800"/>
          </a:xfrm>
          <a:solidFill>
            <a:schemeClr val="tx2">
              <a:lumMod val="60000"/>
              <a:lumOff val="40000"/>
            </a:schemeClr>
          </a:solidFill>
        </p:spPr>
        <p:txBody>
          <a:bodyPr/>
          <a:lstStyle/>
          <a:p>
            <a:pPr eaLnBrk="1" hangingPunct="1">
              <a:defRPr/>
            </a:pPr>
            <a:r>
              <a:rPr lang="en-US" altLang="en-US" sz="3400" b="1" dirty="0">
                <a:solidFill>
                  <a:schemeClr val="bg2"/>
                </a:solidFill>
              </a:rPr>
              <a:t>Then food was set before him, but he said, </a:t>
            </a:r>
            <a:br>
              <a:rPr lang="en-US" altLang="en-US" sz="3500" b="1" dirty="0">
                <a:solidFill>
                  <a:schemeClr val="bg2"/>
                </a:solidFill>
              </a:rPr>
            </a:br>
            <a:r>
              <a:rPr lang="en-US" altLang="en-US" sz="3500" b="1" dirty="0">
                <a:solidFill>
                  <a:schemeClr val="bg2"/>
                </a:solidFill>
              </a:rPr>
              <a:t>"I will not eat until I have told you </a:t>
            </a:r>
            <a:br>
              <a:rPr lang="en-US" altLang="en-US" sz="3500" b="1" dirty="0">
                <a:solidFill>
                  <a:schemeClr val="bg2"/>
                </a:solidFill>
              </a:rPr>
            </a:br>
            <a:r>
              <a:rPr lang="en-US" altLang="en-US" sz="3500" b="1" dirty="0">
                <a:solidFill>
                  <a:schemeClr val="bg2"/>
                </a:solidFill>
              </a:rPr>
              <a:t>what I have to say."  </a:t>
            </a:r>
            <a:br>
              <a:rPr lang="en-US" altLang="en-US" sz="3500" b="1" dirty="0">
                <a:solidFill>
                  <a:schemeClr val="bg2"/>
                </a:solidFill>
              </a:rPr>
            </a:br>
            <a:r>
              <a:rPr lang="en-US" altLang="en-US" sz="3500" b="1" dirty="0">
                <a:solidFill>
                  <a:schemeClr val="bg2"/>
                </a:solidFill>
              </a:rPr>
              <a:t>"Then tell us," Laban said.</a:t>
            </a:r>
          </a:p>
        </p:txBody>
      </p:sp>
    </p:spTree>
  </p:cSld>
  <p:clrMapOvr>
    <a:overrideClrMapping bg1="dk2" tx1="lt1" bg2="dk1"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4">
            <a:extLst>
              <a:ext uri="{FF2B5EF4-FFF2-40B4-BE49-F238E27FC236}">
                <a16:creationId xmlns:a16="http://schemas.microsoft.com/office/drawing/2014/main" id="{B3190BB3-FC9D-8F3A-DB95-9078281FD6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2812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a:extLst>
              <a:ext uri="{FF2B5EF4-FFF2-40B4-BE49-F238E27FC236}">
                <a16:creationId xmlns:a16="http://schemas.microsoft.com/office/drawing/2014/main" id="{BDF34D52-4322-671F-EF1B-0FF7DA04C5A6}"/>
              </a:ext>
            </a:extLst>
          </p:cNvPr>
          <p:cNvSpPr>
            <a:spLocks noGrp="1" noChangeArrowheads="1"/>
          </p:cNvSpPr>
          <p:nvPr>
            <p:ph type="title"/>
          </p:nvPr>
        </p:nvSpPr>
        <p:spPr>
          <a:xfrm>
            <a:off x="7938" y="0"/>
            <a:ext cx="9144000" cy="3332163"/>
          </a:xfrm>
          <a:solidFill>
            <a:schemeClr val="bg2">
              <a:lumMod val="25000"/>
              <a:lumOff val="75000"/>
            </a:schemeClr>
          </a:solidFill>
        </p:spPr>
        <p:txBody>
          <a:bodyPr/>
          <a:lstStyle/>
          <a:p>
            <a:pPr eaLnBrk="1" hangingPunct="1">
              <a:defRPr/>
            </a:pPr>
            <a:r>
              <a:rPr lang="en-US" altLang="en-US" sz="3500" dirty="0">
                <a:solidFill>
                  <a:srgbClr val="663300"/>
                </a:solidFill>
                <a:effectLst/>
              </a:rPr>
              <a:t> Laban and </a:t>
            </a:r>
            <a:r>
              <a:rPr lang="en-US" altLang="en-US" sz="3500" dirty="0" err="1">
                <a:solidFill>
                  <a:srgbClr val="663300"/>
                </a:solidFill>
                <a:effectLst/>
              </a:rPr>
              <a:t>Bethuel</a:t>
            </a:r>
            <a:r>
              <a:rPr lang="en-US" altLang="en-US" sz="3500" dirty="0">
                <a:solidFill>
                  <a:srgbClr val="663300"/>
                </a:solidFill>
                <a:effectLst/>
              </a:rPr>
              <a:t> answered, </a:t>
            </a:r>
            <a:br>
              <a:rPr lang="en-US" altLang="en-US" sz="3500" dirty="0">
                <a:solidFill>
                  <a:srgbClr val="663300"/>
                </a:solidFill>
                <a:effectLst/>
              </a:rPr>
            </a:br>
            <a:r>
              <a:rPr lang="en-US" altLang="en-US" sz="3500" dirty="0">
                <a:solidFill>
                  <a:srgbClr val="663300"/>
                </a:solidFill>
                <a:effectLst/>
              </a:rPr>
              <a:t>"This is from the LORD; we can say nothing to you one way or the other. Here is Rebekah; take her and go, and let her become the wife of your master's son, </a:t>
            </a:r>
            <a:br>
              <a:rPr lang="en-US" altLang="en-US" sz="3500" dirty="0">
                <a:solidFill>
                  <a:srgbClr val="663300"/>
                </a:solidFill>
                <a:effectLst/>
              </a:rPr>
            </a:br>
            <a:r>
              <a:rPr lang="en-US" altLang="en-US" sz="3500" dirty="0">
                <a:solidFill>
                  <a:srgbClr val="663300"/>
                </a:solidFill>
                <a:effectLst/>
              </a:rPr>
              <a:t>as the LORD has directed."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C7DA60B-4AA1-32F0-2CCB-2FD1BF6818F0}"/>
              </a:ext>
            </a:extLst>
          </p:cNvPr>
          <p:cNvSpPr>
            <a:spLocks noGrp="1" noChangeArrowheads="1"/>
          </p:cNvSpPr>
          <p:nvPr>
            <p:ph type="title"/>
          </p:nvPr>
        </p:nvSpPr>
        <p:spPr>
          <a:xfrm>
            <a:off x="228600" y="274638"/>
            <a:ext cx="4495800" cy="6126162"/>
          </a:xfrm>
        </p:spPr>
        <p:txBody>
          <a:bodyPr/>
          <a:lstStyle/>
          <a:p>
            <a:pPr eaLnBrk="1" hangingPunct="1"/>
            <a:r>
              <a:rPr lang="en-US" altLang="en-US" sz="4800"/>
              <a:t>When Abraham's servant heard what they said, he bowed down to the ground before the LORD. </a:t>
            </a:r>
          </a:p>
        </p:txBody>
      </p:sp>
      <p:pic>
        <p:nvPicPr>
          <p:cNvPr id="44035" name="Picture 2">
            <a:extLst>
              <a:ext uri="{FF2B5EF4-FFF2-40B4-BE49-F238E27FC236}">
                <a16:creationId xmlns:a16="http://schemas.microsoft.com/office/drawing/2014/main" id="{CDE4B077-ABFE-2C0A-4D7A-5AA62B34CD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74638"/>
            <a:ext cx="40370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631B6C6-25C5-91E5-0C83-59D6E0B6684E}"/>
              </a:ext>
            </a:extLst>
          </p:cNvPr>
          <p:cNvSpPr>
            <a:spLocks noGrp="1" noChangeArrowheads="1"/>
          </p:cNvSpPr>
          <p:nvPr>
            <p:ph type="title"/>
          </p:nvPr>
        </p:nvSpPr>
        <p:spPr>
          <a:xfrm>
            <a:off x="0" y="0"/>
            <a:ext cx="9144000" cy="2438400"/>
          </a:xfrm>
          <a:solidFill>
            <a:schemeClr val="accent3">
              <a:lumMod val="85000"/>
            </a:schemeClr>
          </a:solidFill>
        </p:spPr>
        <p:txBody>
          <a:bodyPr/>
          <a:lstStyle/>
          <a:p>
            <a:pPr eaLnBrk="1" hangingPunct="1">
              <a:defRPr/>
            </a:pPr>
            <a:r>
              <a:rPr lang="en-US" altLang="en-US" sz="3600" dirty="0"/>
              <a:t>Then the servant brought out gold and silver jewelry and articles of clothing and gave them to Rebekah; he also gave costly gifts to her brother and to her mother. </a:t>
            </a:r>
          </a:p>
        </p:txBody>
      </p:sp>
      <p:pic>
        <p:nvPicPr>
          <p:cNvPr id="45059" name="Picture 2">
            <a:extLst>
              <a:ext uri="{FF2B5EF4-FFF2-40B4-BE49-F238E27FC236}">
                <a16:creationId xmlns:a16="http://schemas.microsoft.com/office/drawing/2014/main" id="{795666CD-3325-B173-580C-1C4202F1EE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61950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a:extLst>
              <a:ext uri="{FF2B5EF4-FFF2-40B4-BE49-F238E27FC236}">
                <a16:creationId xmlns:a16="http://schemas.microsoft.com/office/drawing/2014/main" id="{DFCAE42D-FEF1-2996-1718-105C958B87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38400"/>
            <a:ext cx="396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a:extLst>
              <a:ext uri="{FF2B5EF4-FFF2-40B4-BE49-F238E27FC236}">
                <a16:creationId xmlns:a16="http://schemas.microsoft.com/office/drawing/2014/main" id="{63E4E565-F48B-6225-E1FD-022B829801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17684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B96E0D4-8827-F8D9-2FB4-AE35605D1EB6}"/>
              </a:ext>
            </a:extLst>
          </p:cNvPr>
          <p:cNvSpPr>
            <a:spLocks noGrp="1" noChangeArrowheads="1"/>
          </p:cNvSpPr>
          <p:nvPr>
            <p:ph type="title"/>
          </p:nvPr>
        </p:nvSpPr>
        <p:spPr>
          <a:xfrm>
            <a:off x="0" y="0"/>
            <a:ext cx="9144000" cy="6858000"/>
          </a:xfrm>
        </p:spPr>
        <p:txBody>
          <a:bodyPr/>
          <a:lstStyle/>
          <a:p>
            <a:pPr eaLnBrk="1" hangingPunct="1"/>
            <a:r>
              <a:rPr lang="en-US" altLang="en-US" sz="4000"/>
              <a:t>Then Rebekah and her attendants got ready and mounted their camels and went back with the man. </a:t>
            </a:r>
            <a:br>
              <a:rPr lang="en-US" altLang="en-US" sz="4000"/>
            </a:br>
            <a:br>
              <a:rPr lang="en-US" altLang="en-US" sz="4000"/>
            </a:br>
            <a:br>
              <a:rPr lang="en-US" altLang="en-US" sz="4000"/>
            </a:br>
            <a:br>
              <a:rPr lang="en-US" altLang="en-US" sz="4000"/>
            </a:br>
            <a:br>
              <a:rPr lang="en-US" altLang="en-US" sz="4000"/>
            </a:br>
            <a:br>
              <a:rPr lang="en-US" altLang="en-US" sz="4000"/>
            </a:br>
            <a:br>
              <a:rPr lang="en-US" altLang="en-US" sz="4000"/>
            </a:br>
            <a:r>
              <a:rPr lang="en-US" altLang="en-US" sz="4000"/>
              <a:t>So the servant took Rebekah and left. </a:t>
            </a:r>
          </a:p>
        </p:txBody>
      </p:sp>
      <p:pic>
        <p:nvPicPr>
          <p:cNvPr id="46083" name="Picture 3" descr="MCj04153660000[1]">
            <a:extLst>
              <a:ext uri="{FF2B5EF4-FFF2-40B4-BE49-F238E27FC236}">
                <a16:creationId xmlns:a16="http://schemas.microsoft.com/office/drawing/2014/main" id="{A2247B61-629B-80EB-711C-313EB4912874}"/>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14500" y="2286000"/>
            <a:ext cx="5791200" cy="303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6D953C6-F393-E620-EBF9-89908B300EED}"/>
              </a:ext>
            </a:extLst>
          </p:cNvPr>
          <p:cNvSpPr>
            <a:spLocks noGrp="1" noChangeArrowheads="1"/>
          </p:cNvSpPr>
          <p:nvPr>
            <p:ph type="title"/>
          </p:nvPr>
        </p:nvSpPr>
        <p:spPr>
          <a:xfrm>
            <a:off x="0" y="0"/>
            <a:ext cx="9144000" cy="3429000"/>
          </a:xfrm>
        </p:spPr>
        <p:txBody>
          <a:bodyPr/>
          <a:lstStyle/>
          <a:p>
            <a:pPr eaLnBrk="1" hangingPunct="1"/>
            <a:r>
              <a:rPr lang="en-US" altLang="en-US" sz="4000"/>
              <a:t>Now Isaac had come from Beer Lahai Roi, for he was living in the Negev. </a:t>
            </a:r>
            <a:br>
              <a:rPr lang="en-US" altLang="en-US" sz="4000"/>
            </a:br>
            <a:r>
              <a:rPr lang="en-US" altLang="en-US" sz="4000"/>
              <a:t>He went out to the field one evening to meditate, and as he looked up, </a:t>
            </a:r>
            <a:br>
              <a:rPr lang="en-US" altLang="en-US" sz="4000"/>
            </a:br>
            <a:r>
              <a:rPr lang="en-US" altLang="en-US" sz="4000"/>
              <a:t>he saw camels approaching.</a:t>
            </a:r>
          </a:p>
        </p:txBody>
      </p:sp>
      <p:pic>
        <p:nvPicPr>
          <p:cNvPr id="47107" name="Picture 3" descr="MCj04153660000[1]">
            <a:extLst>
              <a:ext uri="{FF2B5EF4-FFF2-40B4-BE49-F238E27FC236}">
                <a16:creationId xmlns:a16="http://schemas.microsoft.com/office/drawing/2014/main" id="{596F9A67-7153-B8FA-BC08-49C969C89E73}"/>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1925" y="3276600"/>
            <a:ext cx="5934075" cy="347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8" name="Picture 98" descr="MPj04266410000[1]">
            <a:extLst>
              <a:ext uri="{FF2B5EF4-FFF2-40B4-BE49-F238E27FC236}">
                <a16:creationId xmlns:a16="http://schemas.microsoft.com/office/drawing/2014/main" id="{F888CCA8-E36A-6591-5A72-B74F77C89417}"/>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934200" y="4059238"/>
            <a:ext cx="1779588" cy="2668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C8"/>
        </a:solidFill>
        <a:effectLst/>
      </p:bgPr>
    </p:bg>
    <p:spTree>
      <p:nvGrpSpPr>
        <p:cNvPr id="1" name=""/>
        <p:cNvGrpSpPr/>
        <p:nvPr/>
      </p:nvGrpSpPr>
      <p:grpSpPr>
        <a:xfrm>
          <a:off x="0" y="0"/>
          <a:ext cx="0" cy="0"/>
          <a:chOff x="0" y="0"/>
          <a:chExt cx="0" cy="0"/>
        </a:xfrm>
      </p:grpSpPr>
      <p:pic>
        <p:nvPicPr>
          <p:cNvPr id="52226" name="Picture 9" descr="MCj04350010000[1]">
            <a:extLst>
              <a:ext uri="{FF2B5EF4-FFF2-40B4-BE49-F238E27FC236}">
                <a16:creationId xmlns:a16="http://schemas.microsoft.com/office/drawing/2014/main" id="{82425150-E5DD-B1C3-0B6A-954C789F52B8}"/>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3763963"/>
            <a:ext cx="1219200" cy="292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7" name="Picture 11" descr="MCj04349990000[1]">
            <a:extLst>
              <a:ext uri="{FF2B5EF4-FFF2-40B4-BE49-F238E27FC236}">
                <a16:creationId xmlns:a16="http://schemas.microsoft.com/office/drawing/2014/main" id="{44B88BDF-8DE8-EC3C-096C-DBD108750ADA}"/>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49900" y="3459163"/>
            <a:ext cx="863600" cy="2420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Text Box 3">
            <a:extLst>
              <a:ext uri="{FF2B5EF4-FFF2-40B4-BE49-F238E27FC236}">
                <a16:creationId xmlns:a16="http://schemas.microsoft.com/office/drawing/2014/main" id="{B45DDDEC-0974-E67D-10A0-01F33C2D622E}"/>
              </a:ext>
            </a:extLst>
          </p:cNvPr>
          <p:cNvSpPr txBox="1">
            <a:spLocks noChangeArrowheads="1"/>
          </p:cNvSpPr>
          <p:nvPr/>
        </p:nvSpPr>
        <p:spPr bwMode="auto">
          <a:xfrm>
            <a:off x="563563" y="5145088"/>
            <a:ext cx="5849937"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solidFill>
                  <a:schemeClr val="tx2"/>
                </a:solidFill>
              </a:rPr>
              <a:t>the servant answered. </a:t>
            </a:r>
          </a:p>
          <a:p>
            <a:pPr algn="ctr" eaLnBrk="1" hangingPunct="1">
              <a:spcBef>
                <a:spcPct val="0"/>
              </a:spcBef>
              <a:buFontTx/>
              <a:buNone/>
            </a:pPr>
            <a:r>
              <a:rPr lang="en-US" altLang="en-US" dirty="0">
                <a:solidFill>
                  <a:schemeClr val="tx2"/>
                </a:solidFill>
              </a:rPr>
              <a:t>So she took her veil and covered herself.</a:t>
            </a:r>
            <a:r>
              <a:rPr lang="en-US" altLang="en-US" dirty="0"/>
              <a:t> </a:t>
            </a:r>
          </a:p>
        </p:txBody>
      </p:sp>
      <p:pic>
        <p:nvPicPr>
          <p:cNvPr id="52229" name="Picture 14" descr="MCj04349810000[1]">
            <a:extLst>
              <a:ext uri="{FF2B5EF4-FFF2-40B4-BE49-F238E27FC236}">
                <a16:creationId xmlns:a16="http://schemas.microsoft.com/office/drawing/2014/main" id="{89615062-B7CF-FD93-EF84-57B24514695C}"/>
              </a:ext>
            </a:extLst>
          </p:cNvPr>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413500" y="3763963"/>
            <a:ext cx="2127250" cy="3052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30" name="Picture 16" descr="MCj04349810000[1]">
            <a:extLst>
              <a:ext uri="{FF2B5EF4-FFF2-40B4-BE49-F238E27FC236}">
                <a16:creationId xmlns:a16="http://schemas.microsoft.com/office/drawing/2014/main" id="{9BCE7E8C-C747-744A-62E5-A77DD0305A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0738" y="3763963"/>
            <a:ext cx="2127250"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a:extLst>
              <a:ext uri="{FF2B5EF4-FFF2-40B4-BE49-F238E27FC236}">
                <a16:creationId xmlns:a16="http://schemas.microsoft.com/office/drawing/2014/main" id="{3569B2A0-23F1-4ADE-6CDD-DAE2EFE9DB49}"/>
              </a:ext>
            </a:extLst>
          </p:cNvPr>
          <p:cNvSpPr/>
          <p:nvPr/>
        </p:nvSpPr>
        <p:spPr>
          <a:xfrm>
            <a:off x="5549900" y="1790700"/>
            <a:ext cx="3282950" cy="1689100"/>
          </a:xfrm>
          <a:prstGeom prst="wedgeEllipseCallout">
            <a:avLst>
              <a:gd name="adj1" fmla="val 7410"/>
              <a:gd name="adj2" fmla="val 89418"/>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600" b="1" dirty="0">
                <a:solidFill>
                  <a:schemeClr val="accent5">
                    <a:lumMod val="90000"/>
                  </a:schemeClr>
                </a:solidFill>
              </a:rPr>
              <a:t>"He is my master,"</a:t>
            </a:r>
            <a:endParaRPr lang="en-US" sz="3600" b="1" dirty="0">
              <a:solidFill>
                <a:schemeClr val="accent5">
                  <a:lumMod val="90000"/>
                </a:schemeClr>
              </a:solidFill>
            </a:endParaRPr>
          </a:p>
        </p:txBody>
      </p:sp>
      <p:sp>
        <p:nvSpPr>
          <p:cNvPr id="30722" name="Rectangle 2">
            <a:extLst>
              <a:ext uri="{FF2B5EF4-FFF2-40B4-BE49-F238E27FC236}">
                <a16:creationId xmlns:a16="http://schemas.microsoft.com/office/drawing/2014/main" id="{347E57DC-5080-B585-9BE3-56A3481F5085}"/>
              </a:ext>
            </a:extLst>
          </p:cNvPr>
          <p:cNvSpPr>
            <a:spLocks noGrp="1" noChangeArrowheads="1"/>
          </p:cNvSpPr>
          <p:nvPr>
            <p:ph type="title"/>
          </p:nvPr>
        </p:nvSpPr>
        <p:spPr>
          <a:xfrm>
            <a:off x="0" y="0"/>
            <a:ext cx="9144000" cy="1485900"/>
          </a:xfrm>
          <a:solidFill>
            <a:schemeClr val="accent5">
              <a:lumMod val="90000"/>
            </a:schemeClr>
          </a:solidFill>
        </p:spPr>
        <p:txBody>
          <a:bodyPr/>
          <a:lstStyle/>
          <a:p>
            <a:pPr eaLnBrk="1" hangingPunct="1">
              <a:defRPr/>
            </a:pPr>
            <a:r>
              <a:rPr lang="en-US" altLang="en-US" sz="3600" dirty="0"/>
              <a:t>Rebekah also looked up and saw Isaac. </a:t>
            </a:r>
            <a:r>
              <a:rPr lang="en-US" altLang="en-US" sz="3200" dirty="0"/>
              <a:t>She got down from her camel and asked the servant, </a:t>
            </a:r>
            <a:endParaRPr lang="en-US" altLang="en-US" dirty="0"/>
          </a:p>
        </p:txBody>
      </p:sp>
      <p:sp>
        <p:nvSpPr>
          <p:cNvPr id="11" name="Oval Callout 10">
            <a:extLst>
              <a:ext uri="{FF2B5EF4-FFF2-40B4-BE49-F238E27FC236}">
                <a16:creationId xmlns:a16="http://schemas.microsoft.com/office/drawing/2014/main" id="{26B9358E-44A5-BE23-54EA-55452C194034}"/>
              </a:ext>
            </a:extLst>
          </p:cNvPr>
          <p:cNvSpPr/>
          <p:nvPr/>
        </p:nvSpPr>
        <p:spPr>
          <a:xfrm>
            <a:off x="-762000" y="1295400"/>
            <a:ext cx="6311900" cy="2189163"/>
          </a:xfrm>
          <a:prstGeom prst="wedgeEllipseCallout">
            <a:avLst>
              <a:gd name="adj1" fmla="val 53665"/>
              <a:gd name="adj2" fmla="val 57464"/>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600" dirty="0">
                <a:solidFill>
                  <a:srgbClr val="C00000"/>
                </a:solidFill>
              </a:rPr>
              <a:t>Who is that man in the field coming to meet us?</a:t>
            </a:r>
            <a:endParaRPr lang="en-US" sz="3600" dirty="0">
              <a:solidFill>
                <a:srgbClr val="C00000"/>
              </a:solidFill>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0E4AE6F-915A-3457-DA8A-6AE6985DE035}"/>
              </a:ext>
            </a:extLst>
          </p:cNvPr>
          <p:cNvSpPr>
            <a:spLocks noGrp="1" noChangeArrowheads="1"/>
          </p:cNvSpPr>
          <p:nvPr>
            <p:ph type="title"/>
          </p:nvPr>
        </p:nvSpPr>
        <p:spPr>
          <a:xfrm>
            <a:off x="457200" y="274638"/>
            <a:ext cx="6248400" cy="5821362"/>
          </a:xfrm>
        </p:spPr>
        <p:txBody>
          <a:bodyPr/>
          <a:lstStyle/>
          <a:p>
            <a:pPr eaLnBrk="1" hangingPunct="1"/>
            <a:r>
              <a:rPr lang="en-US" altLang="en-US" sz="4000"/>
              <a:t>Then the servant told Isaac all he had done. Isaac brought her into the tent of his mother Sarah, and he married Rebekah. </a:t>
            </a:r>
            <a:br>
              <a:rPr lang="en-US" altLang="en-US" sz="4000"/>
            </a:br>
            <a:br>
              <a:rPr lang="en-US" altLang="en-US" sz="1200"/>
            </a:br>
            <a:r>
              <a:rPr lang="en-US" altLang="en-US" sz="4000"/>
              <a:t>So she became his wife, and he loved her; and Isaac was comforted after his mother's death.</a:t>
            </a:r>
          </a:p>
        </p:txBody>
      </p:sp>
      <p:pic>
        <p:nvPicPr>
          <p:cNvPr id="53251" name="Picture 5" descr="MCj04349950000[1]">
            <a:extLst>
              <a:ext uri="{FF2B5EF4-FFF2-40B4-BE49-F238E27FC236}">
                <a16:creationId xmlns:a16="http://schemas.microsoft.com/office/drawing/2014/main" id="{28B3A4FF-9968-9CF8-57E9-13C646AF621F}"/>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29400" y="457200"/>
            <a:ext cx="2173288"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2" tx1="lt1" bg2="dk1"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a:extLst>
            <a:ext uri="{FF2B5EF4-FFF2-40B4-BE49-F238E27FC236}">
              <a16:creationId xmlns:a16="http://schemas.microsoft.com/office/drawing/2014/main" id="{FDBB6678-12E3-41DA-B79B-FFB9CDB4F692}"/>
            </a:ext>
          </a:extLst>
        </p:cNvPr>
        <p:cNvGrpSpPr/>
        <p:nvPr/>
      </p:nvGrpSpPr>
      <p:grpSpPr>
        <a:xfrm>
          <a:off x="0" y="0"/>
          <a:ext cx="0" cy="0"/>
          <a:chOff x="0" y="0"/>
          <a:chExt cx="0" cy="0"/>
        </a:xfrm>
      </p:grpSpPr>
      <p:sp>
        <p:nvSpPr>
          <p:cNvPr id="115714" name="Rectangle 2">
            <a:extLst>
              <a:ext uri="{FF2B5EF4-FFF2-40B4-BE49-F238E27FC236}">
                <a16:creationId xmlns:a16="http://schemas.microsoft.com/office/drawing/2014/main" id="{17330D38-0010-E69B-AA61-007E726967FB}"/>
              </a:ext>
            </a:extLst>
          </p:cNvPr>
          <p:cNvSpPr>
            <a:spLocks noGrp="1" noChangeArrowheads="1"/>
          </p:cNvSpPr>
          <p:nvPr>
            <p:ph type="body" sz="half" idx="1"/>
          </p:nvPr>
        </p:nvSpPr>
        <p:spPr>
          <a:xfrm>
            <a:off x="228600" y="1828800"/>
            <a:ext cx="8153400" cy="3581400"/>
          </a:xfrm>
        </p:spPr>
        <p:txBody>
          <a:bodyPr/>
          <a:lstStyle/>
          <a:p>
            <a:pPr eaLnBrk="1" hangingPunct="1">
              <a:buFont typeface="Wingdings" panose="05000000000000000000" pitchFamily="2" charset="2"/>
              <a:buNone/>
              <a:defRPr/>
            </a:pPr>
            <a:r>
              <a:rPr lang="en-US" altLang="en-US" sz="4400" dirty="0"/>
              <a:t>  I will instruct you and teach you in the way you should go; I will counsel you with my loving eye on you.             </a:t>
            </a:r>
          </a:p>
          <a:p>
            <a:pPr eaLnBrk="1" hangingPunct="1">
              <a:buFont typeface="Wingdings" panose="05000000000000000000" pitchFamily="2" charset="2"/>
              <a:buNone/>
              <a:defRPr/>
            </a:pPr>
            <a:r>
              <a:rPr lang="en-US" altLang="en-US" sz="4400" dirty="0"/>
              <a:t>					Psalm 32:8</a:t>
            </a:r>
          </a:p>
          <a:p>
            <a:pPr eaLnBrk="1" hangingPunct="1">
              <a:defRPr/>
            </a:pPr>
            <a:endParaRPr lang="en-US" altLang="en-US" sz="4400" dirty="0"/>
          </a:p>
        </p:txBody>
      </p:sp>
      <p:sp>
        <p:nvSpPr>
          <p:cNvPr id="12291" name="TextBox 1">
            <a:extLst>
              <a:ext uri="{FF2B5EF4-FFF2-40B4-BE49-F238E27FC236}">
                <a16:creationId xmlns:a16="http://schemas.microsoft.com/office/drawing/2014/main" id="{51450C84-C238-7A2A-538E-C25EA165E1E9}"/>
              </a:ext>
            </a:extLst>
          </p:cNvPr>
          <p:cNvSpPr txBox="1">
            <a:spLocks noChangeArrowheads="1"/>
          </p:cNvSpPr>
          <p:nvPr/>
        </p:nvSpPr>
        <p:spPr bwMode="auto">
          <a:xfrm>
            <a:off x="1224264" y="533400"/>
            <a:ext cx="61620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6600" b="1" dirty="0">
                <a:latin typeface="Arial" panose="020B0604020202020204" pitchFamily="34" charset="0"/>
              </a:rPr>
              <a:t>Memory Verse</a:t>
            </a:r>
          </a:p>
        </p:txBody>
      </p:sp>
    </p:spTree>
    <p:extLst>
      <p:ext uri="{BB962C8B-B14F-4D97-AF65-F5344CB8AC3E}">
        <p14:creationId xmlns:p14="http://schemas.microsoft.com/office/powerpoint/2010/main" val="4218606293"/>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76077"/>
          </a:schemeClr>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3B62A4C-AA63-65C5-4C71-B353198CB335}"/>
              </a:ext>
            </a:extLst>
          </p:cNvPr>
          <p:cNvSpPr>
            <a:spLocks noGrp="1" noChangeArrowheads="1"/>
          </p:cNvSpPr>
          <p:nvPr>
            <p:ph type="title"/>
          </p:nvPr>
        </p:nvSpPr>
        <p:spPr>
          <a:xfrm>
            <a:off x="457200" y="1143000"/>
            <a:ext cx="8305800" cy="2087563"/>
          </a:xfrm>
        </p:spPr>
        <p:txBody>
          <a:bodyPr/>
          <a:lstStyle/>
          <a:p>
            <a:pPr eaLnBrk="1" hangingPunct="1"/>
            <a:r>
              <a:rPr lang="en-US" altLang="en-US" sz="4800">
                <a:solidFill>
                  <a:schemeClr val="bg2"/>
                </a:solidFill>
                <a:effectLst/>
              </a:rPr>
              <a:t>Abraham was now very old and the LORD had blessed him in every way. </a:t>
            </a:r>
          </a:p>
        </p:txBody>
      </p:sp>
      <p:pic>
        <p:nvPicPr>
          <p:cNvPr id="13315" name="Picture 3" descr="MCj01413170000[1]">
            <a:extLst>
              <a:ext uri="{FF2B5EF4-FFF2-40B4-BE49-F238E27FC236}">
                <a16:creationId xmlns:a16="http://schemas.microsoft.com/office/drawing/2014/main" id="{73F59DEA-F0C3-0F29-8C9B-4F5401E9C64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72200" y="3657600"/>
            <a:ext cx="2182813" cy="2476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0CD4A520-3DF9-8635-60C8-8191EE4134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400261">
            <a:off x="3767138" y="5033963"/>
            <a:ext cx="16097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BC830CC0-7EA0-83E4-A106-C6A3863F527A}"/>
              </a:ext>
            </a:extLst>
          </p:cNvPr>
          <p:cNvSpPr>
            <a:spLocks noGrp="1" noChangeArrowheads="1"/>
          </p:cNvSpPr>
          <p:nvPr>
            <p:ph type="title"/>
          </p:nvPr>
        </p:nvSpPr>
        <p:spPr>
          <a:xfrm>
            <a:off x="0" y="0"/>
            <a:ext cx="9144000" cy="2362200"/>
          </a:xfrm>
        </p:spPr>
        <p:txBody>
          <a:bodyPr/>
          <a:lstStyle/>
          <a:p>
            <a:pPr eaLnBrk="1" hangingPunct="1"/>
            <a:r>
              <a:rPr lang="en-US" altLang="en-US" sz="4000" dirty="0"/>
              <a:t>He said to the senior servant in his household, the one in charge of all that he had, "Put your hand under my thigh. </a:t>
            </a:r>
          </a:p>
        </p:txBody>
      </p:sp>
      <p:pic>
        <p:nvPicPr>
          <p:cNvPr id="14340" name="Picture 3" descr="MCj01413170000[1]">
            <a:extLst>
              <a:ext uri="{FF2B5EF4-FFF2-40B4-BE49-F238E27FC236}">
                <a16:creationId xmlns:a16="http://schemas.microsoft.com/office/drawing/2014/main" id="{101293E1-083A-D3BA-3AC6-ED7EF0E889DF}"/>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49438" y="2132013"/>
            <a:ext cx="4114800" cy="448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1">
            <a:extLst>
              <a:ext uri="{FF2B5EF4-FFF2-40B4-BE49-F238E27FC236}">
                <a16:creationId xmlns:a16="http://schemas.microsoft.com/office/drawing/2014/main" id="{D08FC26A-8B05-7350-CB42-A65244EC77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71971">
            <a:off x="4465638" y="2719388"/>
            <a:ext cx="30321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1046FFD-823D-973B-2E98-00684182A680}"/>
              </a:ext>
            </a:extLst>
          </p:cNvPr>
          <p:cNvSpPr>
            <a:spLocks noGrp="1" noChangeArrowheads="1"/>
          </p:cNvSpPr>
          <p:nvPr>
            <p:ph type="title"/>
          </p:nvPr>
        </p:nvSpPr>
        <p:spPr>
          <a:xfrm>
            <a:off x="0" y="228600"/>
            <a:ext cx="9144000" cy="4373563"/>
          </a:xfrm>
        </p:spPr>
        <p:txBody>
          <a:bodyPr/>
          <a:lstStyle/>
          <a:p>
            <a:pPr eaLnBrk="1" hangingPunct="1"/>
            <a:r>
              <a:rPr lang="en-US" altLang="en-US" sz="4000"/>
              <a:t>I want you to swear by the LORD, the God of heaven and the God of earth, that you will not get a wife for my son from the daughters of the Canaanites, among whom I am living, but will go to my country and my own relatives and get a wife for my son Isaac."</a:t>
            </a:r>
          </a:p>
        </p:txBody>
      </p:sp>
      <p:pic>
        <p:nvPicPr>
          <p:cNvPr id="15363" name="Picture 3" descr="MCj04349950000[1]">
            <a:extLst>
              <a:ext uri="{FF2B5EF4-FFF2-40B4-BE49-F238E27FC236}">
                <a16:creationId xmlns:a16="http://schemas.microsoft.com/office/drawing/2014/main" id="{7D8FA1D5-870B-9910-EA7C-407DC1D2784D}"/>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445375" y="4219575"/>
            <a:ext cx="1609725" cy="248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Line 5">
            <a:extLst>
              <a:ext uri="{FF2B5EF4-FFF2-40B4-BE49-F238E27FC236}">
                <a16:creationId xmlns:a16="http://schemas.microsoft.com/office/drawing/2014/main" id="{2E97BA23-5B91-8331-3B02-AA9DEDD04F0D}"/>
              </a:ext>
            </a:extLst>
          </p:cNvPr>
          <p:cNvSpPr>
            <a:spLocks noChangeShapeType="1"/>
          </p:cNvSpPr>
          <p:nvPr/>
        </p:nvSpPr>
        <p:spPr bwMode="auto">
          <a:xfrm flipV="1">
            <a:off x="1028700" y="5500688"/>
            <a:ext cx="1295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Text Box 6">
            <a:extLst>
              <a:ext uri="{FF2B5EF4-FFF2-40B4-BE49-F238E27FC236}">
                <a16:creationId xmlns:a16="http://schemas.microsoft.com/office/drawing/2014/main" id="{8E8A3DEC-935B-92C7-AB08-080B471D8D4F}"/>
              </a:ext>
            </a:extLst>
          </p:cNvPr>
          <p:cNvSpPr txBox="1">
            <a:spLocks noChangeArrowheads="1"/>
          </p:cNvSpPr>
          <p:nvPr/>
        </p:nvSpPr>
        <p:spPr bwMode="auto">
          <a:xfrm>
            <a:off x="914400" y="5384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Canaanite</a:t>
            </a:r>
          </a:p>
        </p:txBody>
      </p:sp>
      <p:sp>
        <p:nvSpPr>
          <p:cNvPr id="15366" name="Line 7">
            <a:extLst>
              <a:ext uri="{FF2B5EF4-FFF2-40B4-BE49-F238E27FC236}">
                <a16:creationId xmlns:a16="http://schemas.microsoft.com/office/drawing/2014/main" id="{08463F23-C75C-CEE2-ACBE-6297EDD9F403}"/>
              </a:ext>
            </a:extLst>
          </p:cNvPr>
          <p:cNvSpPr>
            <a:spLocks noChangeShapeType="1"/>
          </p:cNvSpPr>
          <p:nvPr/>
        </p:nvSpPr>
        <p:spPr bwMode="auto">
          <a:xfrm>
            <a:off x="1219200" y="4927600"/>
            <a:ext cx="8382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Line 8">
            <a:extLst>
              <a:ext uri="{FF2B5EF4-FFF2-40B4-BE49-F238E27FC236}">
                <a16:creationId xmlns:a16="http://schemas.microsoft.com/office/drawing/2014/main" id="{CB1A78E4-AF7C-2744-3B76-40E6B022F6B5}"/>
              </a:ext>
            </a:extLst>
          </p:cNvPr>
          <p:cNvSpPr>
            <a:spLocks noChangeShapeType="1"/>
          </p:cNvSpPr>
          <p:nvPr/>
        </p:nvSpPr>
        <p:spPr bwMode="auto">
          <a:xfrm flipH="1">
            <a:off x="1219200" y="5232400"/>
            <a:ext cx="914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F8AA305-20DF-A85B-CC9A-A00AEAB04ECA}"/>
              </a:ext>
            </a:extLst>
          </p:cNvPr>
          <p:cNvSpPr>
            <a:spLocks noGrp="1" noChangeArrowheads="1"/>
          </p:cNvSpPr>
          <p:nvPr>
            <p:ph type="title"/>
          </p:nvPr>
        </p:nvSpPr>
        <p:spPr>
          <a:xfrm>
            <a:off x="0" y="0"/>
            <a:ext cx="9144000" cy="3200400"/>
          </a:xfrm>
        </p:spPr>
        <p:txBody>
          <a:bodyPr/>
          <a:lstStyle/>
          <a:p>
            <a:pPr eaLnBrk="1" hangingPunct="1"/>
            <a:r>
              <a:rPr lang="en-US" altLang="en-US" sz="3600"/>
              <a:t>Then the servant left taking with him 10 of his master's camels loaded with all kinds of good things from his master. </a:t>
            </a:r>
            <a:br>
              <a:rPr lang="en-US" altLang="en-US" sz="3600"/>
            </a:br>
            <a:r>
              <a:rPr lang="en-US" altLang="en-US" sz="3600"/>
              <a:t>He set out for Aram</a:t>
            </a:r>
            <a:r>
              <a:rPr lang="en-US" altLang="en-US" sz="2400"/>
              <a:t>  </a:t>
            </a:r>
            <a:r>
              <a:rPr lang="en-US" altLang="en-US" sz="3600"/>
              <a:t>Naharaim and made his 				way to the town of Nahor.</a:t>
            </a:r>
            <a:r>
              <a:rPr lang="en-US" altLang="en-US"/>
              <a:t> </a:t>
            </a:r>
          </a:p>
        </p:txBody>
      </p:sp>
      <p:pic>
        <p:nvPicPr>
          <p:cNvPr id="16387" name="Picture 15" descr="MPj04066110000[1]">
            <a:extLst>
              <a:ext uri="{FF2B5EF4-FFF2-40B4-BE49-F238E27FC236}">
                <a16:creationId xmlns:a16="http://schemas.microsoft.com/office/drawing/2014/main" id="{087FCD72-D6F8-0503-AA0C-ECEA30986D78}"/>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35100" y="2682875"/>
            <a:ext cx="2081213" cy="312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7" descr="MCj04352540000[1]">
            <a:extLst>
              <a:ext uri="{FF2B5EF4-FFF2-40B4-BE49-F238E27FC236}">
                <a16:creationId xmlns:a16="http://schemas.microsoft.com/office/drawing/2014/main" id="{BECC805D-B103-78A5-5D02-7024D402372F}"/>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21313" y="3571875"/>
            <a:ext cx="3505200" cy="320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11" descr="MPj04066110000[1]">
            <a:extLst>
              <a:ext uri="{FF2B5EF4-FFF2-40B4-BE49-F238E27FC236}">
                <a16:creationId xmlns:a16="http://schemas.microsoft.com/office/drawing/2014/main" id="{9EA32813-DAA7-2416-A05E-A2B096CAA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038600"/>
            <a:ext cx="14589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Pj04066110000[1]">
            <a:extLst>
              <a:ext uri="{FF2B5EF4-FFF2-40B4-BE49-F238E27FC236}">
                <a16:creationId xmlns:a16="http://schemas.microsoft.com/office/drawing/2014/main" id="{97A96748-1337-DCFB-8D73-00FC2ABD0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495800"/>
            <a:ext cx="14589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3" descr="MPj04066110000[1]">
            <a:extLst>
              <a:ext uri="{FF2B5EF4-FFF2-40B4-BE49-F238E27FC236}">
                <a16:creationId xmlns:a16="http://schemas.microsoft.com/office/drawing/2014/main" id="{07D4C06E-627E-B503-26BE-4DA652CD80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57600"/>
            <a:ext cx="14589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8" descr="MCj03323340000[1]">
            <a:extLst>
              <a:ext uri="{FF2B5EF4-FFF2-40B4-BE49-F238E27FC236}">
                <a16:creationId xmlns:a16="http://schemas.microsoft.com/office/drawing/2014/main" id="{4BCA9E5C-CFE3-BC42-1484-EC2CB16064D2}"/>
              </a:ext>
            </a:extLst>
          </p:cNvPr>
          <p:cNvPicPr>
            <a:picLocks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194175" y="4267200"/>
            <a:ext cx="1901825" cy="2503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410" name="Picture 5" descr="MPPH01847J0000[1]">
            <a:extLst>
              <a:ext uri="{FF2B5EF4-FFF2-40B4-BE49-F238E27FC236}">
                <a16:creationId xmlns:a16="http://schemas.microsoft.com/office/drawing/2014/main" id="{6F73549D-07F0-63DC-A9A6-1E607CAF8D4D}"/>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3429000"/>
            <a:ext cx="3217863"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a:extLst>
              <a:ext uri="{FF2B5EF4-FFF2-40B4-BE49-F238E27FC236}">
                <a16:creationId xmlns:a16="http://schemas.microsoft.com/office/drawing/2014/main" id="{49834904-FBF4-D853-1BDB-337748741C7B}"/>
              </a:ext>
            </a:extLst>
          </p:cNvPr>
          <p:cNvSpPr>
            <a:spLocks noGrp="1" noChangeArrowheads="1"/>
          </p:cNvSpPr>
          <p:nvPr>
            <p:ph type="title"/>
          </p:nvPr>
        </p:nvSpPr>
        <p:spPr>
          <a:xfrm>
            <a:off x="0" y="0"/>
            <a:ext cx="9144000" cy="3154363"/>
          </a:xfrm>
          <a:solidFill>
            <a:schemeClr val="bg1">
              <a:alpha val="67000"/>
            </a:schemeClr>
          </a:solidFill>
        </p:spPr>
        <p:txBody>
          <a:bodyPr/>
          <a:lstStyle/>
          <a:p>
            <a:pPr eaLnBrk="1" hangingPunct="1">
              <a:defRPr/>
            </a:pPr>
            <a:r>
              <a:rPr lang="en-US" altLang="en-US" sz="4000" dirty="0">
                <a:solidFill>
                  <a:schemeClr val="tx2">
                    <a:lumMod val="20000"/>
                    <a:lumOff val="80000"/>
                  </a:schemeClr>
                </a:solidFill>
              </a:rPr>
              <a:t>He had the camels kneel down near </a:t>
            </a:r>
            <a:br>
              <a:rPr lang="en-US" altLang="en-US" sz="4000" dirty="0">
                <a:solidFill>
                  <a:schemeClr val="tx2">
                    <a:lumMod val="20000"/>
                    <a:lumOff val="80000"/>
                  </a:schemeClr>
                </a:solidFill>
              </a:rPr>
            </a:br>
            <a:r>
              <a:rPr lang="en-US" altLang="en-US" sz="4000" dirty="0">
                <a:solidFill>
                  <a:schemeClr val="tx2">
                    <a:lumMod val="20000"/>
                    <a:lumOff val="80000"/>
                  </a:schemeClr>
                </a:solidFill>
              </a:rPr>
              <a:t>the well outside the town; it was toward evening, the time the women </a:t>
            </a:r>
            <a:br>
              <a:rPr lang="en-US" altLang="en-US" sz="4000" dirty="0">
                <a:solidFill>
                  <a:schemeClr val="tx2">
                    <a:lumMod val="20000"/>
                    <a:lumOff val="80000"/>
                  </a:schemeClr>
                </a:solidFill>
              </a:rPr>
            </a:br>
            <a:r>
              <a:rPr lang="en-US" altLang="en-US" sz="4000" dirty="0">
                <a:solidFill>
                  <a:schemeClr val="tx2">
                    <a:lumMod val="20000"/>
                    <a:lumOff val="80000"/>
                  </a:schemeClr>
                </a:solidFill>
              </a:rPr>
              <a:t>go out to draw water. </a:t>
            </a:r>
            <a:endParaRPr lang="en-US" altLang="en-US" sz="5400" dirty="0">
              <a:solidFill>
                <a:schemeClr val="tx2">
                  <a:lumMod val="20000"/>
                  <a:lumOff val="80000"/>
                </a:schemeClr>
              </a:solidFill>
            </a:endParaRPr>
          </a:p>
        </p:txBody>
      </p:sp>
      <p:pic>
        <p:nvPicPr>
          <p:cNvPr id="17412" name="Picture 8" descr="MCj02150990000[1]">
            <a:extLst>
              <a:ext uri="{FF2B5EF4-FFF2-40B4-BE49-F238E27FC236}">
                <a16:creationId xmlns:a16="http://schemas.microsoft.com/office/drawing/2014/main" id="{7785DF4C-0EC5-A130-F758-20284233808B}"/>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514600" y="3276600"/>
            <a:ext cx="2428875"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1260F"/>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C7B2A5C-5220-F49E-45D8-2DCC5E291142}"/>
              </a:ext>
            </a:extLst>
          </p:cNvPr>
          <p:cNvSpPr>
            <a:spLocks noGrp="1" noChangeArrowheads="1"/>
          </p:cNvSpPr>
          <p:nvPr>
            <p:ph type="title"/>
          </p:nvPr>
        </p:nvSpPr>
        <p:spPr>
          <a:xfrm>
            <a:off x="0" y="0"/>
            <a:ext cx="9144000" cy="3048000"/>
          </a:xfrm>
          <a:solidFill>
            <a:srgbClr val="C00000"/>
          </a:solidFill>
        </p:spPr>
        <p:txBody>
          <a:bodyPr/>
          <a:lstStyle/>
          <a:p>
            <a:pPr eaLnBrk="1" hangingPunct="1"/>
            <a:r>
              <a:rPr lang="en-US" altLang="en-US" sz="4000" dirty="0">
                <a:solidFill>
                  <a:schemeClr val="bg1"/>
                </a:solidFill>
              </a:rPr>
              <a:t>Then he prayed, "LORD, </a:t>
            </a:r>
            <a:br>
              <a:rPr lang="en-US" altLang="en-US" sz="4000" dirty="0">
                <a:solidFill>
                  <a:schemeClr val="bg1"/>
                </a:solidFill>
              </a:rPr>
            </a:br>
            <a:r>
              <a:rPr lang="en-US" altLang="en-US" sz="4000" dirty="0">
                <a:solidFill>
                  <a:schemeClr val="bg1"/>
                </a:solidFill>
              </a:rPr>
              <a:t>God of my master Abraham, </a:t>
            </a:r>
            <a:br>
              <a:rPr lang="en-US" altLang="en-US" sz="4000" dirty="0">
                <a:solidFill>
                  <a:schemeClr val="bg1"/>
                </a:solidFill>
              </a:rPr>
            </a:br>
            <a:r>
              <a:rPr lang="en-US" altLang="en-US" sz="4000" dirty="0">
                <a:solidFill>
                  <a:schemeClr val="bg1"/>
                </a:solidFill>
              </a:rPr>
              <a:t>make me successful today, and show kindness to my master Abraham.</a:t>
            </a:r>
            <a:r>
              <a:rPr lang="en-US" altLang="en-US" sz="6000" dirty="0">
                <a:solidFill>
                  <a:schemeClr val="bg1"/>
                </a:solidFill>
              </a:rPr>
              <a:t> </a:t>
            </a:r>
          </a:p>
        </p:txBody>
      </p:sp>
      <p:pic>
        <p:nvPicPr>
          <p:cNvPr id="18435" name="Picture 8" descr="MCj02150990000[1]">
            <a:extLst>
              <a:ext uri="{FF2B5EF4-FFF2-40B4-BE49-F238E27FC236}">
                <a16:creationId xmlns:a16="http://schemas.microsoft.com/office/drawing/2014/main" id="{318C5951-4FE4-8FE7-0FB2-531C3F27C20A}"/>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33600" y="2952750"/>
            <a:ext cx="2743200" cy="3871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98" descr="MPj04266410000[1]">
            <a:extLst>
              <a:ext uri="{FF2B5EF4-FFF2-40B4-BE49-F238E27FC236}">
                <a16:creationId xmlns:a16="http://schemas.microsoft.com/office/drawing/2014/main" id="{BAD438A5-5FE3-C48C-5818-798899756F55}"/>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3284538"/>
            <a:ext cx="2200275" cy="329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10.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1.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12.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3.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14.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15.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16.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3.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4.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ppt/theme/themeOverride5.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ppt/theme/themeOverride6.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7.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8.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ppt/theme/themeOverride9.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docProps/app.xml><?xml version="1.0" encoding="utf-8"?>
<Properties xmlns="http://schemas.openxmlformats.org/officeDocument/2006/extended-properties" xmlns:vt="http://schemas.openxmlformats.org/officeDocument/2006/docPropsVTypes">
  <TotalTime>5813</TotalTime>
  <Words>1046</Words>
  <Application>Microsoft Office PowerPoint</Application>
  <PresentationFormat>On-screen Show (4:3)</PresentationFormat>
  <Paragraphs>42</Paragraphs>
  <Slides>27</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Arial</vt:lpstr>
      <vt:lpstr>Calibri</vt:lpstr>
      <vt:lpstr>Arial Black</vt:lpstr>
      <vt:lpstr>Times New Roman</vt:lpstr>
      <vt:lpstr>Verdana</vt:lpstr>
      <vt:lpstr>Wingdings</vt:lpstr>
      <vt:lpstr>Comic Sans MS</vt:lpstr>
      <vt:lpstr>Tahoma</vt:lpstr>
      <vt:lpstr>Monotype Corsiva</vt:lpstr>
      <vt:lpstr>Default Design</vt:lpstr>
      <vt:lpstr>Fireworks</vt:lpstr>
      <vt:lpstr>Globe</vt:lpstr>
      <vt:lpstr>Mountain Top</vt:lpstr>
      <vt:lpstr>Textured</vt:lpstr>
      <vt:lpstr>Dig Site 10  Genesis 24:1-4,  10-21, 28-33, 50-54, 61-67            Here Comes the Bride </vt:lpstr>
      <vt:lpstr>PowerPoint Presentation</vt:lpstr>
      <vt:lpstr>PowerPoint Presentation</vt:lpstr>
      <vt:lpstr>Abraham was now very old and the LORD had blessed him in every way. </vt:lpstr>
      <vt:lpstr>He said to the senior servant in his household, the one in charge of all that he had, "Put your hand under my thigh. </vt:lpstr>
      <vt:lpstr>I want you to swear by the LORD, the God of heaven and the God of earth, that you will not get a wife for my son from the daughters of the Canaanites, among whom I am living, but will go to my country and my own relatives and get a wife for my son Isaac."</vt:lpstr>
      <vt:lpstr>Then the servant left taking with him 10 of his master's camels loaded with all kinds of good things from his master.  He set out for Aram  Naharaim and made his     way to the town of Nahor. </vt:lpstr>
      <vt:lpstr>He had the camels kneel down near  the well outside the town; it was toward evening, the time the women  go out to draw water. </vt:lpstr>
      <vt:lpstr>Then he prayed, "LORD,  God of my master Abraham,  make me successful today, and show kindness to my master Abraham. </vt:lpstr>
      <vt:lpstr>See, I am standing beside this spring, and the daughters of the townspeople are coming out to draw water. </vt:lpstr>
      <vt:lpstr>let her be the one you  have chosen for your  servant Isaac. </vt:lpstr>
      <vt:lpstr>“By this I will know that you have shown kindness to my master." </vt:lpstr>
      <vt:lpstr>Before he had finished praying, Rebekah came out with her jar on  her shoulder.   She was the daughter of Bethuel son of Milcah, who was  the wife of Abraham's brother Nahor. </vt:lpstr>
      <vt:lpstr>The girl was very beautiful, a virgin; no man had ever slept with her.   She went down to the spring, filled her jar and came up again. </vt:lpstr>
      <vt:lpstr>The servant hurried to meet her and said, "Please give me a little water from  your jar."     "Drink, my lord,"  she said, and quickly lowered the jar to her hands and gave him a drink.</vt:lpstr>
      <vt:lpstr>After she had given him a drink, she said, "I'll draw water for your camels too, until they have had enough to drink."  So she quickly emptied her jar into the trough, ran back to the well to draw more water, and drew enough for all his camels. </vt:lpstr>
      <vt:lpstr>Without saying a word, the man watched her closely to learn whether or not the LORD had made his journey successful. </vt:lpstr>
      <vt:lpstr>The girl ran and told her mother's household about these things.   Now Rebekah had a brother named Laban, and he hurried out to the man at the spring.   As soon as he had seen  the nose ring, and the bracelets on his sister's arms,  and had heard Rebekah  tell what the man said to her,  he went out to the man  and found him standing  by the camels near the spring.</vt:lpstr>
      <vt:lpstr>"Come, you who are blessed by the LORD," he said.  "Why are you standing out here?  I have prepared the house and a place for the camels."       So the man went to the house,  and the camels were unloaded.  Straw and fodder were brought for the camels, and water for him  and his men to wash their feet. </vt:lpstr>
      <vt:lpstr>Then food was set before him, but he said,  "I will not eat until I have told you  what I have to say."   "Then tell us," Laban said.</vt:lpstr>
      <vt:lpstr> Laban and Bethuel answered,  "This is from the LORD; we can say nothing to you one way or the other. Here is Rebekah; take her and go, and let her become the wife of your master's son,  as the LORD has directed." </vt:lpstr>
      <vt:lpstr>When Abraham's servant heard what they said, he bowed down to the ground before the LORD. </vt:lpstr>
      <vt:lpstr>Then the servant brought out gold and silver jewelry and articles of clothing and gave them to Rebekah; he also gave costly gifts to her brother and to her mother. </vt:lpstr>
      <vt:lpstr>Then Rebekah and her attendants got ready and mounted their camels and went back with the man.        So the servant took Rebekah and left. </vt:lpstr>
      <vt:lpstr>Now Isaac had come from Beer Lahai Roi, for he was living in the Negev.  He went out to the field one evening to meditate, and as he looked up,  he saw camels approaching.</vt:lpstr>
      <vt:lpstr>Rebekah also looked up and saw Isaac. She got down from her camel and asked the servant, </vt:lpstr>
      <vt:lpstr>Then the servant told Isaac all he had done. Isaac brought her into the tent of his mother Sarah, and he married Rebekah.   So she became his wife, and he loved her; and Isaac was comforted after his mother's death.</vt:lpstr>
    </vt:vector>
  </TitlesOfParts>
  <Company>Columbus Metropolitan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April Litman</cp:lastModifiedBy>
  <cp:revision>134</cp:revision>
  <dcterms:created xsi:type="dcterms:W3CDTF">2007-10-27T14:38:28Z</dcterms:created>
  <dcterms:modified xsi:type="dcterms:W3CDTF">2025-07-05T15:22:54Z</dcterms:modified>
</cp:coreProperties>
</file>