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DE360-BE5D-46C9-AB7B-B9FD23F2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servant pray at the well of </a:t>
            </a:r>
            <a:r>
              <a:rPr lang="en-US" dirty="0" err="1"/>
              <a:t>Nahor</a:t>
            </a:r>
            <a:r>
              <a:rPr lang="en-US" dirty="0"/>
              <a:t>?  (24:12)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CB2FC-63EA-466C-84B5-675AB2AD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first girl he found wasn’t the right 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needed to ask the Lord to give him success in finding a wife for Isaac.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given up and was ready to go home.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48956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DE360-BE5D-46C9-AB7B-B9FD23F2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servant pray at the well of </a:t>
            </a:r>
            <a:r>
              <a:rPr lang="en-US" dirty="0" err="1"/>
              <a:t>Nahor</a:t>
            </a:r>
            <a:r>
              <a:rPr lang="en-US" dirty="0"/>
              <a:t>?  (24:12)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CB2FC-63EA-466C-84B5-675AB2AD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first girl he found wasn’t the right 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needed to ask the Lord to give him success in finding a wife for Isaac.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given up and was ready to go home.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88127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074CF-3E85-4AAD-AABA-524883E6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servant know his journey was successful?  (24:14, 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9E139-F936-4DEC-8DD7-058FE7AB1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told him she was sent by an angel to the well.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gave water to him and his camels just as he had prayed.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a vision of what she looked like.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78153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074CF-3E85-4AAD-AABA-524883E6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servant know his journey was successful?  (24:14, 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9E139-F936-4DEC-8DD7-058FE7AB1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told him she was sent by an angel to the well.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 gave water to him and his camels just as he had prayed.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a vision of what she looked like.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1062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D4D2D-5D00-458B-933D-C58975546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Abraham’s servant do to discover whether his journey was successful?  (24:21)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468CE-8B9E-4F2C-BF8F-C2672DF6A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Rebekah many questions.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counted to be sure Rebekah gave water to all his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watched Rebekah closely.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66268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D4D2D-5D00-458B-933D-C58975546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3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Abraham’s servant do to discover whether his journey was successful?  (24:21)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468CE-8B9E-4F2C-BF8F-C2672DF6A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Rebekah many questions.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counted to be sure Rebekah gave water to all his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watched Rebekah closely.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27194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BAC7B-06BC-4C47-9739-780C160EF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Rebekah’s brother?  (24:29)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01C3B-DF5F-41A3-9CC5-7EB0F4D11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Bethuel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Milcah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Jedidiah</a:t>
            </a:r>
          </a:p>
        </p:txBody>
      </p:sp>
    </p:spTree>
    <p:extLst>
      <p:ext uri="{BB962C8B-B14F-4D97-AF65-F5344CB8AC3E}">
        <p14:creationId xmlns:p14="http://schemas.microsoft.com/office/powerpoint/2010/main" val="3589290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BAC7B-06BC-4C47-9739-780C160EF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Rebekah’s brother?  (24:29)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01C3B-DF5F-41A3-9CC5-7EB0F4D11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Bethuel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Milcah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Jedidiah</a:t>
            </a:r>
          </a:p>
        </p:txBody>
      </p:sp>
    </p:spTree>
    <p:extLst>
      <p:ext uri="{BB962C8B-B14F-4D97-AF65-F5344CB8AC3E}">
        <p14:creationId xmlns:p14="http://schemas.microsoft.com/office/powerpoint/2010/main" val="2530006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2B460-CFEE-4E38-A2FB-4FDABFD6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Laban do when he heard about the man at the well?  (24:29-31)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8BA70-3B4E-4F7E-8D71-761715A63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hurried out to the spring.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meet the servant.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 servant I have prepared the house and a place for the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65619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2B460-CFEE-4E38-A2FB-4FDABFD6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Laban do when he heard about the man at the well?  (24:29-31)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8BA70-3B4E-4F7E-8D71-761715A63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hurried out to the spring.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meet the servant.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 servant I have prepared the house and a place for the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6105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86A4C-13B3-419C-9DB4-D91EA52FA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Abraham was very old, what did he ask his senior servant to do?  (24:4)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B2641-3EF2-4052-93E9-FDB6F7173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Buy more land for Abraham’s 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Get a wife for his son,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 Isaac choose a wife for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14635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C04C-8864-41A0-BE4D-A814EA27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Rebekah’s family treat the servant?  (24:32)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B5258-4E84-48F3-8D97-01A26480E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cruel to the servant.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cared for the servant, his men, and the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the servant directions.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665983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C04C-8864-41A0-BE4D-A814EA27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Rebekah’s family treat the servant?  (24:32)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B5258-4E84-48F3-8D97-01A26480E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cruel to the servant.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cared for the servant, his men, and the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the servant directions.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53553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2CEAF-F089-4600-9D7C-495552AEA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Rebekah and Laban’s house?  (24:32-34)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EE92A-F231-4577-83C8-5BE416BF8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servant’s feet were washed.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camels were cared for.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 told them why he was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15584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2CEAF-F089-4600-9D7C-495552AEA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Rebekah and Laban’s house?  (24:32-34)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EE92A-F231-4577-83C8-5BE416BF8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servant’s feet were washed.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camels were cared for.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 told them why he was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86740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175F-64FA-4D5E-99F4-A6B480C9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servant wait to eat the food given to him?  (24:33)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21174-010D-4577-B38F-E09CF024F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make sure Laban had eaten first.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like the food served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not eat until he told them what he came to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869390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175F-64FA-4D5E-99F4-A6B480C9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servant wait to eat the food given to him?  (24:33)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21174-010D-4577-B38F-E09CF024F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make sure Laban had eaten first.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like the food served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not eat until he told them what he came to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53580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0F5A-6B54-4EF7-96A6-9CB66E4B7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696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According to Laban and </a:t>
            </a:r>
            <a:r>
              <a:rPr lang="en-US" dirty="0" err="1"/>
              <a:t>Bethuel</a:t>
            </a:r>
            <a:r>
              <a:rPr lang="en-US" dirty="0"/>
              <a:t>, who directed the servant’s meeting with Rebekah?  (24:50)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15AD8-F7A3-44AE-BB5A-1A0257B7B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1642596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0F5A-6B54-4EF7-96A6-9CB66E4B7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696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According to Laban and </a:t>
            </a:r>
            <a:r>
              <a:rPr lang="en-US" dirty="0" err="1"/>
              <a:t>Bethuel</a:t>
            </a:r>
            <a:r>
              <a:rPr lang="en-US" dirty="0"/>
              <a:t>, who directed the servant’s meeting with Rebekah?  (24:50)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15AD8-F7A3-44AE-BB5A-1A0257B7B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998334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8DEF-8BF8-49A6-A7F5-6568990E4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Laban and </a:t>
            </a:r>
            <a:r>
              <a:rPr lang="en-US" dirty="0" err="1"/>
              <a:t>Bethuel</a:t>
            </a:r>
            <a:r>
              <a:rPr lang="en-US" dirty="0"/>
              <a:t> tell Abraham’s servant?  (24:51)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B72E1-2996-4632-BA95-5D238D9EE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must stay home and marry a neighbor boy.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could go for a short visit to meet his master’s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could go and become the wife of his master’s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001613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8DEF-8BF8-49A6-A7F5-6568990E4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Laban and </a:t>
            </a:r>
            <a:r>
              <a:rPr lang="en-US" dirty="0" err="1"/>
              <a:t>Bethuel</a:t>
            </a:r>
            <a:r>
              <a:rPr lang="en-US" dirty="0"/>
              <a:t> tell Abraham’s servant?  (24:51)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B72E1-2996-4632-BA95-5D238D9EE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must stay home and marry a neighbor boy.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could go for a short visit to meet his master’s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 could go and become the wife of his master’s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6181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86A4C-13B3-419C-9DB4-D91EA52FA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Abraham was very old, what did he ask his senior servant to do?  (24:4)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B2641-3EF2-4052-93E9-FDB6F7173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Buy more land for Abraham’s 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Get a wife for his son,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 Isaac choose a wife for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32168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0DC6-0143-4553-8534-7FF9FC921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Abraham’s servant give Rebekah?  (24:53)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4D94-2480-4686-909E-73625E4C0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Gold jewelry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Silver jewelry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Clothing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above</a:t>
            </a:r>
          </a:p>
        </p:txBody>
      </p:sp>
    </p:spTree>
    <p:extLst>
      <p:ext uri="{BB962C8B-B14F-4D97-AF65-F5344CB8AC3E}">
        <p14:creationId xmlns:p14="http://schemas.microsoft.com/office/powerpoint/2010/main" val="11091879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0DC6-0143-4553-8534-7FF9FC921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Abraham’s servant give Rebekah?  (24:53)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4D94-2480-4686-909E-73625E4C0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Gold jewelry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Silver jewelry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Clothing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the above</a:t>
            </a:r>
          </a:p>
        </p:txBody>
      </p:sp>
    </p:spTree>
    <p:extLst>
      <p:ext uri="{BB962C8B-B14F-4D97-AF65-F5344CB8AC3E}">
        <p14:creationId xmlns:p14="http://schemas.microsoft.com/office/powerpoint/2010/main" val="32915857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A8455-544D-4C3C-9588-9DD38674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Isaac doing when he saw the camels approaching?  (24:63)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7694-73CA-4037-AD6C-52EA6B2F1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working in the fields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meditating in the fields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sitting outside his tent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792300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A8455-544D-4C3C-9588-9DD38674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Isaac doing when he saw the camels approaching?  (24:63)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7694-73CA-4037-AD6C-52EA6B2F1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working in the fields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meditating in the fields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sitting outside his tent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92868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A55C5-9DDB-4502-B689-E60D60191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Rebekah saw Isaac?  (24:65-67)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518CB-C1BD-4035-9426-310591131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covered herself with her veil.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 told Isaac all that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Rebekah were married.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11460560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A55C5-9DDB-4502-B689-E60D60191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Rebekah saw Isaac?  (24:65-67)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518CB-C1BD-4035-9426-310591131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covered herself with her veil.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 told Isaac all that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Rebekah were married.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39637265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8CFD-1B48-4BEA-B7DE-32DE8E70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Isaac feel about Rebekah?  (24:67)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87D7E-0DBB-4B13-A7CD-CFA3576D6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unhappy with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she was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163640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8CFD-1B48-4BEA-B7DE-32DE8E70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Isaac feel about Rebekah?  (24:67)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87D7E-0DBB-4B13-A7CD-CFA3576D6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unhappy with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loved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she was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8183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AFB5A-2166-42D8-93C2-1742AAED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70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was it important where the servant found a wife for Isaac?  </a:t>
            </a:r>
            <a:br>
              <a:rPr lang="en-US" dirty="0"/>
            </a:br>
            <a:r>
              <a:rPr lang="en-US" dirty="0"/>
              <a:t>(24:3-4)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C137-DCA7-4606-9393-3897050F9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wanted to marry a Canaanite, and Abraham didn’t like that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did not understand the language of the Canaanites.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wanted a wife for Isaac from his own country, not from the Canaanites.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wasn’t important.  The servant could choose from any place.</a:t>
            </a:r>
          </a:p>
        </p:txBody>
      </p:sp>
    </p:spTree>
    <p:extLst>
      <p:ext uri="{BB962C8B-B14F-4D97-AF65-F5344CB8AC3E}">
        <p14:creationId xmlns:p14="http://schemas.microsoft.com/office/powerpoint/2010/main" val="136883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AFB5A-2166-42D8-93C2-1742AAED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70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was it important where the servant found a wife for Isaac?  </a:t>
            </a:r>
            <a:br>
              <a:rPr lang="en-US" dirty="0"/>
            </a:br>
            <a:r>
              <a:rPr lang="en-US" dirty="0"/>
              <a:t>(24:3-4)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C137-DCA7-4606-9393-3897050F9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wanted to marry a Canaanite, and Abraham didn’t like that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did not understand the language of the Canaanites.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Abraham wanted a wife for Isaac from his own country, not from the Canaanites.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wasn’t important.  The servant could choose from any place.</a:t>
            </a:r>
          </a:p>
        </p:txBody>
      </p:sp>
    </p:spTree>
    <p:extLst>
      <p:ext uri="{BB962C8B-B14F-4D97-AF65-F5344CB8AC3E}">
        <p14:creationId xmlns:p14="http://schemas.microsoft.com/office/powerpoint/2010/main" val="331894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B5827-5596-428B-A4F4-BB04CB87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take with him for the trip to </a:t>
            </a:r>
            <a:r>
              <a:rPr lang="en-US" dirty="0" err="1"/>
              <a:t>Nahor</a:t>
            </a:r>
            <a:r>
              <a:rPr lang="en-US" dirty="0"/>
              <a:t>?  (24:10)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1A5DB-D6D6-491D-9CF3-49011DFEE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Ten camels and good things from his master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and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two camels</a:t>
            </a:r>
          </a:p>
        </p:txBody>
      </p:sp>
    </p:spTree>
    <p:extLst>
      <p:ext uri="{BB962C8B-B14F-4D97-AF65-F5344CB8AC3E}">
        <p14:creationId xmlns:p14="http://schemas.microsoft.com/office/powerpoint/2010/main" val="4219144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B5827-5596-428B-A4F4-BB04CB87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take with him for the trip to </a:t>
            </a:r>
            <a:r>
              <a:rPr lang="en-US" dirty="0" err="1"/>
              <a:t>Nahor</a:t>
            </a:r>
            <a:r>
              <a:rPr lang="en-US" dirty="0"/>
              <a:t>?  (24:10)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1A5DB-D6D6-491D-9CF3-49011DFEE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Ten camels and good things from his master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and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two camels</a:t>
            </a:r>
          </a:p>
        </p:txBody>
      </p:sp>
    </p:spTree>
    <p:extLst>
      <p:ext uri="{BB962C8B-B14F-4D97-AF65-F5344CB8AC3E}">
        <p14:creationId xmlns:p14="http://schemas.microsoft.com/office/powerpoint/2010/main" val="79530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6CEBA-7A02-43A7-94E2-F4194460B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servant pray to have success?  (24:11-12)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28FC-3C78-414B-BD7E-00375BB4C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outside the town.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in the middle of the town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outside of Abraham’s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in Abraham’s camp</a:t>
            </a:r>
          </a:p>
        </p:txBody>
      </p:sp>
    </p:spTree>
    <p:extLst>
      <p:ext uri="{BB962C8B-B14F-4D97-AF65-F5344CB8AC3E}">
        <p14:creationId xmlns:p14="http://schemas.microsoft.com/office/powerpoint/2010/main" val="2458097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6CEBA-7A02-43A7-94E2-F4194460B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servant pray to have success?  (24:11-12)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28FC-3C78-414B-BD7E-00375BB4C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Near the well outside the town.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in the middle of the town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outside of Abraham’s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well in Abraham’s camp</a:t>
            </a:r>
          </a:p>
        </p:txBody>
      </p:sp>
    </p:spTree>
    <p:extLst>
      <p:ext uri="{BB962C8B-B14F-4D97-AF65-F5344CB8AC3E}">
        <p14:creationId xmlns:p14="http://schemas.microsoft.com/office/powerpoint/2010/main" val="9657108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1452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10</vt:lpstr>
      <vt:lpstr>When Abraham was very old, what did he ask his senior servant to do?  (24:4)</vt:lpstr>
      <vt:lpstr>When Abraham was very old, what did he ask his senior servant to do?  (24:4)</vt:lpstr>
      <vt:lpstr>Why was it important where the servant found a wife for Isaac?   (24:3-4)</vt:lpstr>
      <vt:lpstr>Why was it important where the servant found a wife for Isaac?   (24:3-4)</vt:lpstr>
      <vt:lpstr>What did the servant take with him for the trip to Nahor?  (24:10)</vt:lpstr>
      <vt:lpstr>What did the servant take with him for the trip to Nahor?  (24:10)</vt:lpstr>
      <vt:lpstr>Where did the servant pray to have success?  (24:11-12)</vt:lpstr>
      <vt:lpstr>Where did the servant pray to have success?  (24:11-12)</vt:lpstr>
      <vt:lpstr>Why did the servant pray at the well of Nahor?  (24:12)</vt:lpstr>
      <vt:lpstr>Why did the servant pray at the well of Nahor?  (24:12)</vt:lpstr>
      <vt:lpstr>How did the servant know his journey was successful?  (24:14, 18-19)</vt:lpstr>
      <vt:lpstr>How did the servant know his journey was successful?  (24:14, 18-19)</vt:lpstr>
      <vt:lpstr>What did Abraham’s servant do to discover whether his journey was successful?  (24:21)</vt:lpstr>
      <vt:lpstr>What did Abraham’s servant do to discover whether his journey was successful?  (24:21)</vt:lpstr>
      <vt:lpstr>Who was Rebekah’s brother?  (24:29)</vt:lpstr>
      <vt:lpstr>Who was Rebekah’s brother?  (24:29)</vt:lpstr>
      <vt:lpstr>What did Laban do when he heard about the man at the well?  (24:29-31)</vt:lpstr>
      <vt:lpstr>What did Laban do when he heard about the man at the well?  (24:29-31)</vt:lpstr>
      <vt:lpstr>How did Rebekah’s family treat the servant?  (24:32)</vt:lpstr>
      <vt:lpstr>How did Rebekah’s family treat the servant?  (24:32)</vt:lpstr>
      <vt:lpstr>What happened at Rebekah and Laban’s house?  (24:32-34)</vt:lpstr>
      <vt:lpstr>What happened at Rebekah and Laban’s house?  (24:32-34)</vt:lpstr>
      <vt:lpstr>Why did the servant wait to eat the food given to him?  (24:33)</vt:lpstr>
      <vt:lpstr>Why did the servant wait to eat the food given to him?  (24:33)</vt:lpstr>
      <vt:lpstr>According to Laban and Bethuel, who directed the servant’s meeting with Rebekah?  (24:50)</vt:lpstr>
      <vt:lpstr>According to Laban and Bethuel, who directed the servant’s meeting with Rebekah?  (24:50)</vt:lpstr>
      <vt:lpstr>What did Laban and Bethuel tell Abraham’s servant?  (24:51)</vt:lpstr>
      <vt:lpstr>What did Laban and Bethuel tell Abraham’s servant?  (24:51)</vt:lpstr>
      <vt:lpstr>What did Abraham’s servant give Rebekah?  (24:53)</vt:lpstr>
      <vt:lpstr>What did Abraham’s servant give Rebekah?  (24:53)</vt:lpstr>
      <vt:lpstr>What was Isaac doing when he saw the camels approaching?  (24:63)</vt:lpstr>
      <vt:lpstr>What was Isaac doing when he saw the camels approaching?  (24:63)</vt:lpstr>
      <vt:lpstr>What happened after Rebekah saw Isaac?  (24:65-67)</vt:lpstr>
      <vt:lpstr>What happened after Rebekah saw Isaac?  (24:65-67)</vt:lpstr>
      <vt:lpstr>How did Isaac feel about Rebekah?  (24:67)</vt:lpstr>
      <vt:lpstr>How did Isaac feel about Rebekah?  (24:67)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2019-07-19T13:42:26Z</dcterms:modified>
</cp:coreProperties>
</file>