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BD8AB2D0-214F-4E60-B73F-1C10C465F9DC}"/>
    <pc:docChg chg="modSld">
      <pc:chgData name="April Litman" userId="c83b8c5f662f391c" providerId="LiveId" clId="{BD8AB2D0-214F-4E60-B73F-1C10C465F9DC}" dt="2025-09-22T20:57:54.455" v="7" actId="20577"/>
      <pc:docMkLst>
        <pc:docMk/>
      </pc:docMkLst>
      <pc:sldChg chg="modSp mod">
        <pc:chgData name="April Litman" userId="c83b8c5f662f391c" providerId="LiveId" clId="{BD8AB2D0-214F-4E60-B73F-1C10C465F9DC}" dt="2025-09-22T20:57:40.956" v="3" actId="20577"/>
        <pc:sldMkLst>
          <pc:docMk/>
          <pc:sldMk cId="1288094861" sldId="297"/>
        </pc:sldMkLst>
        <pc:spChg chg="mod">
          <ac:chgData name="April Litman" userId="c83b8c5f662f391c" providerId="LiveId" clId="{BD8AB2D0-214F-4E60-B73F-1C10C465F9DC}" dt="2025-09-22T20:57:32.133" v="0" actId="20577"/>
          <ac:spMkLst>
            <pc:docMk/>
            <pc:sldMk cId="1288094861" sldId="297"/>
            <ac:spMk id="2" creationId="{365E8C74-347F-4BB8-93CA-A37F5CB09A97}"/>
          </ac:spMkLst>
        </pc:spChg>
        <pc:spChg chg="mod">
          <ac:chgData name="April Litman" userId="c83b8c5f662f391c" providerId="LiveId" clId="{BD8AB2D0-214F-4E60-B73F-1C10C465F9DC}" dt="2025-09-22T20:57:40.956" v="3" actId="20577"/>
          <ac:spMkLst>
            <pc:docMk/>
            <pc:sldMk cId="1288094861" sldId="297"/>
            <ac:spMk id="3" creationId="{4A7BA3B6-D5C9-486C-B477-BD326926A778}"/>
          </ac:spMkLst>
        </pc:spChg>
      </pc:sldChg>
      <pc:sldChg chg="modSp mod">
        <pc:chgData name="April Litman" userId="c83b8c5f662f391c" providerId="LiveId" clId="{BD8AB2D0-214F-4E60-B73F-1C10C465F9DC}" dt="2025-09-22T20:57:54.455" v="7" actId="20577"/>
        <pc:sldMkLst>
          <pc:docMk/>
          <pc:sldMk cId="2185902762" sldId="298"/>
        </pc:sldMkLst>
        <pc:spChg chg="mod">
          <ac:chgData name="April Litman" userId="c83b8c5f662f391c" providerId="LiveId" clId="{BD8AB2D0-214F-4E60-B73F-1C10C465F9DC}" dt="2025-09-22T20:57:54.455" v="7" actId="20577"/>
          <ac:spMkLst>
            <pc:docMk/>
            <pc:sldMk cId="2185902762" sldId="298"/>
            <ac:spMk id="2" creationId="{365E8C74-347F-4BB8-93CA-A37F5CB09A97}"/>
          </ac:spMkLst>
        </pc:spChg>
        <pc:spChg chg="mod">
          <ac:chgData name="April Litman" userId="c83b8c5f662f391c" providerId="LiveId" clId="{BD8AB2D0-214F-4E60-B73F-1C10C465F9DC}" dt="2025-09-22T20:57:52.002" v="6" actId="20577"/>
          <ac:spMkLst>
            <pc:docMk/>
            <pc:sldMk cId="2185902762" sldId="298"/>
            <ac:spMk id="3" creationId="{4A7BA3B6-D5C9-486C-B477-BD326926A7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5C0B0-2206-4DE5-BD73-AB7C64B48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name did God give to the darkness?  (1:5)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C8D4E-4D82-4411-A6AC-05899B4F9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Late 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Midnight</a:t>
            </a:r>
          </a:p>
        </p:txBody>
      </p:sp>
    </p:spTree>
    <p:extLst>
      <p:ext uri="{BB962C8B-B14F-4D97-AF65-F5344CB8AC3E}">
        <p14:creationId xmlns:p14="http://schemas.microsoft.com/office/powerpoint/2010/main" val="1646053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5C0B0-2206-4DE5-BD73-AB7C64B48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name did God give to the darkness?  (1:5)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C8D4E-4D82-4411-A6AC-05899B4F9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Late 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Midnight</a:t>
            </a:r>
          </a:p>
        </p:txBody>
      </p:sp>
    </p:spTree>
    <p:extLst>
      <p:ext uri="{BB962C8B-B14F-4D97-AF65-F5344CB8AC3E}">
        <p14:creationId xmlns:p14="http://schemas.microsoft.com/office/powerpoint/2010/main" val="3513939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7CFB8-912E-41B7-93D1-70C15148B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on the second day?  (1:7-8)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8D79D-24D4-4250-BBF5-4D82B7DEE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Created the stars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Separated the waters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Created man</a:t>
            </a:r>
          </a:p>
        </p:txBody>
      </p:sp>
    </p:spTree>
    <p:extLst>
      <p:ext uri="{BB962C8B-B14F-4D97-AF65-F5344CB8AC3E}">
        <p14:creationId xmlns:p14="http://schemas.microsoft.com/office/powerpoint/2010/main" val="2632147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7CFB8-912E-41B7-93D1-70C15148B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on the second day?  (1:7-8)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8D79D-24D4-4250-BBF5-4D82B7DEE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Created the stars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Separated the waters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Created man</a:t>
            </a:r>
          </a:p>
        </p:txBody>
      </p:sp>
    </p:spTree>
    <p:extLst>
      <p:ext uri="{BB962C8B-B14F-4D97-AF65-F5344CB8AC3E}">
        <p14:creationId xmlns:p14="http://schemas.microsoft.com/office/powerpoint/2010/main" val="1396889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D595-D653-4EA9-B53D-C21658AF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call the vault that separated the waters?  (1:6-8)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223EB-9BAC-4B63-ABA1-AF5A654D2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ocean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mountains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sky</a:t>
            </a:r>
          </a:p>
        </p:txBody>
      </p:sp>
    </p:spTree>
    <p:extLst>
      <p:ext uri="{BB962C8B-B14F-4D97-AF65-F5344CB8AC3E}">
        <p14:creationId xmlns:p14="http://schemas.microsoft.com/office/powerpoint/2010/main" val="2517258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D595-D653-4EA9-B53D-C21658AF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call the vault that separated the waters?  (1:6-8)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223EB-9BAC-4B63-ABA1-AF5A654D2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ocean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mountains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sky</a:t>
            </a:r>
          </a:p>
        </p:txBody>
      </p:sp>
    </p:spTree>
    <p:extLst>
      <p:ext uri="{BB962C8B-B14F-4D97-AF65-F5344CB8AC3E}">
        <p14:creationId xmlns:p14="http://schemas.microsoft.com/office/powerpoint/2010/main" val="689283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6BD57-6CDB-419F-BD6D-BCDB39455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the land to produce on the third day?  (1:11, 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E0485-89DF-444C-9ABC-F8A3B7390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Livestock and wild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Trees and 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2016317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6BD57-6CDB-419F-BD6D-BCDB39455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the land to produce on the third day?  (1:11, 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E0485-89DF-444C-9ABC-F8A3B7390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Livestock and wild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Trees and 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40647410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DB56D-78D8-4E27-8A13-0A654BEF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on the fourth day of creation?  (1:16)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38ACC-5D50-462B-ACCB-9452D2E5F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placed the greater and lesser lights in the sky and made the stars.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created fish and birds.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created animals.</a:t>
            </a:r>
          </a:p>
        </p:txBody>
      </p:sp>
    </p:spTree>
    <p:extLst>
      <p:ext uri="{BB962C8B-B14F-4D97-AF65-F5344CB8AC3E}">
        <p14:creationId xmlns:p14="http://schemas.microsoft.com/office/powerpoint/2010/main" val="2108153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DB56D-78D8-4E27-8A13-0A654BEF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on the fourth day of creation?  (1:16)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38ACC-5D50-462B-ACCB-9452D2E5F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placed the greater and lesser lights in the sky and made the stars.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created fish and birds.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created animals.</a:t>
            </a:r>
          </a:p>
        </p:txBody>
      </p:sp>
    </p:spTree>
    <p:extLst>
      <p:ext uri="{BB962C8B-B14F-4D97-AF65-F5344CB8AC3E}">
        <p14:creationId xmlns:p14="http://schemas.microsoft.com/office/powerpoint/2010/main" val="782018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FFEDF-B884-41E3-B5FE-828ABE456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created the heavens and the earth?  (1:1)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A270D-16A5-4CEB-9F88-3CCA55615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Man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3080740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996D0-1962-48B6-AFE4-80B3A3A14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create the greater and the lesser lights?  (1:14-18)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FE6E2-7948-420B-88FA-D0C9BFBE1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govern the day and 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mark the sacred times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56062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996D0-1962-48B6-AFE4-80B3A3A14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create the greater and the lesser lights?  (1:14-18)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FE6E2-7948-420B-88FA-D0C9BFBE1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govern the day and 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mark the sacred times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750392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693F1-52ED-4EA2-A829-3876B18EE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set the two lights in the vault of the sky?  (1:17)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02E1D-667C-4F05-9E7F-F1342CF31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give light on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have something to do on the fourth 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646971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693F1-52ED-4EA2-A829-3876B18EE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set the two lights in the vault of the sky?  (1:17)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02E1D-667C-4F05-9E7F-F1342CF31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give light on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have something to do on the fourth 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264787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F619F-AEF9-4E1A-BD81-252598689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God create birds?  (1:20, 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51ACB-459D-4917-B212-F38791E84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third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fourth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fifth day</a:t>
            </a:r>
          </a:p>
        </p:txBody>
      </p:sp>
    </p:spTree>
    <p:extLst>
      <p:ext uri="{BB962C8B-B14F-4D97-AF65-F5344CB8AC3E}">
        <p14:creationId xmlns:p14="http://schemas.microsoft.com/office/powerpoint/2010/main" val="21726419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F619F-AEF9-4E1A-BD81-252598689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God create birds?  (1:20, 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51ACB-459D-4917-B212-F38791E84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third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fourth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fifth day</a:t>
            </a:r>
          </a:p>
        </p:txBody>
      </p:sp>
    </p:spTree>
    <p:extLst>
      <p:ext uri="{BB962C8B-B14F-4D97-AF65-F5344CB8AC3E}">
        <p14:creationId xmlns:p14="http://schemas.microsoft.com/office/powerpoint/2010/main" val="2691090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A6F9E-528F-46E4-8159-B58C98C41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command did God give to the creatures of the sea and the birds?  (1:20, 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5E7F8-3478-48E3-80F4-D3319DCB5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“Stay where I have put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“Fill the seas and increase on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519408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A6F9E-528F-46E4-8159-B58C98C41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command did God give to the creatures of the sea and the birds?  (1:20, 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5E7F8-3478-48E3-80F4-D3319DCB5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“Stay where I have put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“Fill the seas and increase on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004030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98604-F0E7-440E-BDE8-2720F20CF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whose image was mankind created?  (1:26-27)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2221C-6BFD-4A29-B638-A90A57AF7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the image of God</a:t>
            </a:r>
          </a:p>
        </p:txBody>
      </p:sp>
    </p:spTree>
    <p:extLst>
      <p:ext uri="{BB962C8B-B14F-4D97-AF65-F5344CB8AC3E}">
        <p14:creationId xmlns:p14="http://schemas.microsoft.com/office/powerpoint/2010/main" val="6432274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98604-F0E7-440E-BDE8-2720F20CF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whose image was mankind created?  (1:26-27)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2221C-6BFD-4A29-B638-A90A57AF7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In the image of God</a:t>
            </a:r>
          </a:p>
        </p:txBody>
      </p:sp>
    </p:spTree>
    <p:extLst>
      <p:ext uri="{BB962C8B-B14F-4D97-AF65-F5344CB8AC3E}">
        <p14:creationId xmlns:p14="http://schemas.microsoft.com/office/powerpoint/2010/main" val="1795958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FFEDF-B884-41E3-B5FE-828ABE456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created the heavens and the earth?  (1:1)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A270D-16A5-4CEB-9F88-3CCA55615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Man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33630243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8FA72-6A4C-470D-AE25-EE55BCB73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mankind to rule over?  (1:26)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286F2-CE87-4118-8F0B-CCCB02BC7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Fish, birds and livestock.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Wild animals and all creatures that move on the ground.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72425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8FA72-6A4C-470D-AE25-EE55BCB73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mankind to rule over?  (1:26)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286F2-CE87-4118-8F0B-CCCB02BC7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Fish, birds and livestock.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Wild animals and all creatures that move on the ground.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329290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22547-7CA4-4947-91FE-0F83A7374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give the man and woman to eat in the garden?  (1:29)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C5D57-495D-4412-AEE7-F30BA7E19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Meat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Seed-bearing plants and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26337153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22547-7CA4-4947-91FE-0F83A7374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give the man and woman to eat in the garden?  (1:29)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C5D57-495D-4412-AEE7-F30BA7E19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Meat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Seed-bearing plants and fruit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8286446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79634-9A35-4844-BBB0-21DBDA24F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think about all that He had made?  (1:31)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1E1C4-6BC1-49B2-9BCA-3F36D11CC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very good.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mostly good.</a:t>
            </a:r>
          </a:p>
        </p:txBody>
      </p:sp>
    </p:spTree>
    <p:extLst>
      <p:ext uri="{BB962C8B-B14F-4D97-AF65-F5344CB8AC3E}">
        <p14:creationId xmlns:p14="http://schemas.microsoft.com/office/powerpoint/2010/main" val="1708974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79634-9A35-4844-BBB0-21DBDA24F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think about all that He had made?  (1:31)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1E1C4-6BC1-49B2-9BCA-3F36D11CC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It was very good.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mostly good.</a:t>
            </a:r>
          </a:p>
        </p:txBody>
      </p:sp>
    </p:spTree>
    <p:extLst>
      <p:ext uri="{BB962C8B-B14F-4D97-AF65-F5344CB8AC3E}">
        <p14:creationId xmlns:p14="http://schemas.microsoft.com/office/powerpoint/2010/main" val="28990141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FDDDC-F292-473A-A3A5-DC0BEBE6D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on the seventh day?  (2:2-3)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556FE-91FD-437C-AA02-B25D35E7A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God blessed the day and made it holy.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God rested.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579054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FDDDC-F292-473A-A3A5-DC0BEBE6D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on the seventh day?  (2:2-3)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556FE-91FD-437C-AA02-B25D35E7A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God blessed the day and made it holy.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God rested.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686525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0D4D8-D0B7-4A32-A776-B6BC94CF1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From what did God form a man?  (2:7)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6C636-64E8-45D3-A76A-ED662C5E0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dust of the 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air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41369224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0D4D8-D0B7-4A32-A776-B6BC94CF1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From what did God form a man?  (2:7)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6C636-64E8-45D3-A76A-ED662C5E0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dust of the 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air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2087714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B135F-A061-4F3F-87EC-B51E9EB53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God created the earth, what was it like at first?  (1:2)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5ACF4-D9B5-4EEB-917A-C716BFB95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Green and full of life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Formless, empty, and dark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 Bible does not say</a:t>
            </a:r>
          </a:p>
        </p:txBody>
      </p:sp>
    </p:spTree>
    <p:extLst>
      <p:ext uri="{BB962C8B-B14F-4D97-AF65-F5344CB8AC3E}">
        <p14:creationId xmlns:p14="http://schemas.microsoft.com/office/powerpoint/2010/main" val="8925142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E8C74-347F-4BB8-93CA-A37F5CB0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breathe into the nostrils of man?  (2:7)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BA3B6-D5C9-486C-B477-BD326926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Dust of the 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great wind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breath of life</a:t>
            </a:r>
          </a:p>
        </p:txBody>
      </p:sp>
    </p:spTree>
    <p:extLst>
      <p:ext uri="{BB962C8B-B14F-4D97-AF65-F5344CB8AC3E}">
        <p14:creationId xmlns:p14="http://schemas.microsoft.com/office/powerpoint/2010/main" val="12880948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E8C74-347F-4BB8-93CA-A37F5CB0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</a:t>
            </a:r>
            <a:r>
              <a:rPr lang="en-US"/>
              <a:t>God breathe </a:t>
            </a:r>
            <a:r>
              <a:rPr lang="en-US" dirty="0"/>
              <a:t>into the nostrils of man?  (2:7)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BA3B6-D5C9-486C-B477-BD326926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Dust of the 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great wind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breath of life</a:t>
            </a:r>
          </a:p>
        </p:txBody>
      </p:sp>
    </p:spTree>
    <p:extLst>
      <p:ext uri="{BB962C8B-B14F-4D97-AF65-F5344CB8AC3E}">
        <p14:creationId xmlns:p14="http://schemas.microsoft.com/office/powerpoint/2010/main" val="218590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B135F-A061-4F3F-87EC-B51E9EB53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God created the earth, what was it like at first?  (1:2)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5ACF4-D9B5-4EEB-917A-C716BFB95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Green and full of life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Formless, empty, and dark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 Bible does not say</a:t>
            </a:r>
          </a:p>
        </p:txBody>
      </p:sp>
    </p:spTree>
    <p:extLst>
      <p:ext uri="{BB962C8B-B14F-4D97-AF65-F5344CB8AC3E}">
        <p14:creationId xmlns:p14="http://schemas.microsoft.com/office/powerpoint/2010/main" val="3722798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72F95-2295-42B2-8E05-2F8FC8A69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create on the first day?  (1:3,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321FC-92D2-48C6-9F91-AEB7D6E8D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Sea 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Plants and 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Light</a:t>
            </a:r>
          </a:p>
        </p:txBody>
      </p:sp>
    </p:spTree>
    <p:extLst>
      <p:ext uri="{BB962C8B-B14F-4D97-AF65-F5344CB8AC3E}">
        <p14:creationId xmlns:p14="http://schemas.microsoft.com/office/powerpoint/2010/main" val="2349731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72F95-2295-42B2-8E05-2F8FC8A69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create on the first day?  (1:3, 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321FC-92D2-48C6-9F91-AEB7D6E8D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Sea 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Plants and trees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Light</a:t>
            </a:r>
          </a:p>
        </p:txBody>
      </p:sp>
    </p:spTree>
    <p:extLst>
      <p:ext uri="{BB962C8B-B14F-4D97-AF65-F5344CB8AC3E}">
        <p14:creationId xmlns:p14="http://schemas.microsoft.com/office/powerpoint/2010/main" val="3747415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A5518-9DAD-4C3D-9E90-EB43C62B0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name did God give to the light He created?  (1:5)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BBA91-DBF3-40AC-869D-848A728F1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Radiance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Sunshine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Day</a:t>
            </a:r>
          </a:p>
        </p:txBody>
      </p:sp>
    </p:spTree>
    <p:extLst>
      <p:ext uri="{BB962C8B-B14F-4D97-AF65-F5344CB8AC3E}">
        <p14:creationId xmlns:p14="http://schemas.microsoft.com/office/powerpoint/2010/main" val="2905354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A5518-9DAD-4C3D-9E90-EB43C62B0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name did God give to the light He created?  (1:5)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BBA91-DBF3-40AC-869D-848A728F1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Radiance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Sunshine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Day</a:t>
            </a:r>
          </a:p>
        </p:txBody>
      </p:sp>
    </p:spTree>
    <p:extLst>
      <p:ext uri="{BB962C8B-B14F-4D97-AF65-F5344CB8AC3E}">
        <p14:creationId xmlns:p14="http://schemas.microsoft.com/office/powerpoint/2010/main" val="238223076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1038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1</vt:lpstr>
      <vt:lpstr>Who created the heavens and the earth?  (1:1)</vt:lpstr>
      <vt:lpstr>Who created the heavens and the earth?  (1:1)</vt:lpstr>
      <vt:lpstr>When God created the earth, what was it like at first?  (1:2)</vt:lpstr>
      <vt:lpstr>When God created the earth, what was it like at first?  (1:2)</vt:lpstr>
      <vt:lpstr>What did God create on the first day?  (1:3, 5)</vt:lpstr>
      <vt:lpstr>What did God create on the first day?  (1:3, 5)</vt:lpstr>
      <vt:lpstr>What name did God give to the light He created?  (1:5)</vt:lpstr>
      <vt:lpstr>What name did God give to the light He created?  (1:5)</vt:lpstr>
      <vt:lpstr>What name did God give to the darkness?  (1:5)</vt:lpstr>
      <vt:lpstr>What name did God give to the darkness?  (1:5)</vt:lpstr>
      <vt:lpstr>What did God do on the second day?  (1:7-8)</vt:lpstr>
      <vt:lpstr>What did God do on the second day?  (1:7-8)</vt:lpstr>
      <vt:lpstr>What did God call the vault that separated the waters?  (1:6-8)</vt:lpstr>
      <vt:lpstr>What did God call the vault that separated the waters?  (1:6-8)</vt:lpstr>
      <vt:lpstr>What did God tell the land to produce on the third day?  (1:11, 13)</vt:lpstr>
      <vt:lpstr>What did God tell the land to produce on the third day?  (1:11, 13)</vt:lpstr>
      <vt:lpstr>What happened on the fourth day of creation?  (1:16)</vt:lpstr>
      <vt:lpstr>What happened on the fourth day of creation?  (1:16)</vt:lpstr>
      <vt:lpstr>Why did God create the greater and the lesser lights?  (1:14-18)</vt:lpstr>
      <vt:lpstr>Why did God create the greater and the lesser lights?  (1:14-18)</vt:lpstr>
      <vt:lpstr>Why did God set the two lights in the vault of the sky?  (1:17)</vt:lpstr>
      <vt:lpstr>Why did God set the two lights in the vault of the sky?  (1:17)</vt:lpstr>
      <vt:lpstr>When did God create birds?  (1:20, 23)</vt:lpstr>
      <vt:lpstr>When did God create birds?  (1:20, 23)</vt:lpstr>
      <vt:lpstr>What command did God give to the creatures of the sea and the birds?  (1:20, 23)</vt:lpstr>
      <vt:lpstr>What command did God give to the creatures of the sea and the birds?  (1:20, 23)</vt:lpstr>
      <vt:lpstr>In whose image was mankind created?  (1:26-27)</vt:lpstr>
      <vt:lpstr>In whose image was mankind created?  (1:26-27)</vt:lpstr>
      <vt:lpstr>What was mankind to rule over?  (1:26)</vt:lpstr>
      <vt:lpstr>What was mankind to rule over?  (1:26)</vt:lpstr>
      <vt:lpstr>What did God give the man and woman to eat in the garden?  (1:29)</vt:lpstr>
      <vt:lpstr>What did God give the man and woman to eat in the garden?  (1:29)</vt:lpstr>
      <vt:lpstr>What did God think about all that He had made?  (1:31)</vt:lpstr>
      <vt:lpstr>What did God think about all that He had made?  (1:31)</vt:lpstr>
      <vt:lpstr>What did God do on the seventh day?  (2:2-3)</vt:lpstr>
      <vt:lpstr>What did God do on the seventh day?  (2:2-3)</vt:lpstr>
      <vt:lpstr>From what did God form a man?  (2:7)</vt:lpstr>
      <vt:lpstr>From what did God form a man?  (2:7)</vt:lpstr>
      <vt:lpstr>What did God breathe into the nostrils of man?  (2:7)</vt:lpstr>
      <vt:lpstr>What did God breathe into the nostrils of man?  (2:7)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April Litman</cp:lastModifiedBy>
  <cp:revision>13</cp:revision>
  <dcterms:created xsi:type="dcterms:W3CDTF">2016-04-16T17:22:52Z</dcterms:created>
  <dcterms:modified xsi:type="dcterms:W3CDTF">2025-09-22T20:57:59Z</dcterms:modified>
</cp:coreProperties>
</file>