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9" r:id="rId1"/>
  </p:sldMasterIdLst>
  <p:sldIdLst>
    <p:sldId id="256" r:id="rId2"/>
    <p:sldId id="287" r:id="rId3"/>
    <p:sldId id="288" r:id="rId4"/>
    <p:sldId id="259" r:id="rId5"/>
    <p:sldId id="266" r:id="rId6"/>
    <p:sldId id="257" r:id="rId7"/>
    <p:sldId id="261" r:id="rId8"/>
    <p:sldId id="262" r:id="rId9"/>
    <p:sldId id="267" r:id="rId10"/>
    <p:sldId id="265" r:id="rId11"/>
    <p:sldId id="264" r:id="rId12"/>
    <p:sldId id="268" r:id="rId13"/>
    <p:sldId id="270" r:id="rId14"/>
    <p:sldId id="282" r:id="rId15"/>
    <p:sldId id="269" r:id="rId16"/>
    <p:sldId id="271" r:id="rId17"/>
    <p:sldId id="283" r:id="rId18"/>
    <p:sldId id="272" r:id="rId19"/>
    <p:sldId id="273" r:id="rId20"/>
    <p:sldId id="284" r:id="rId21"/>
    <p:sldId id="274" r:id="rId22"/>
    <p:sldId id="285" r:id="rId23"/>
    <p:sldId id="275" r:id="rId24"/>
    <p:sldId id="276" r:id="rId25"/>
    <p:sldId id="286" r:id="rId26"/>
    <p:sldId id="277" r:id="rId27"/>
    <p:sldId id="278" r:id="rId28"/>
    <p:sldId id="279" r:id="rId29"/>
    <p:sldId id="280" r:id="rId30"/>
    <p:sldId id="281" r:id="rId31"/>
    <p:sldId id="260"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E2E4C0-9ABC-45FA-8ABE-0F375DDED4DE}" v="34" dt="2025-06-15T18:06:02.9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p:scale>
          <a:sx n="56" d="100"/>
          <a:sy n="56" d="100"/>
        </p:scale>
        <p:origin x="888" y="2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itman" userId="c83b8c5f662f391c" providerId="LiveId" clId="{FAE2E4C0-9ABC-45FA-8ABE-0F375DDED4DE}"/>
    <pc:docChg chg="undo custSel addSld modSld sldOrd">
      <pc:chgData name="April Litman" userId="c83b8c5f662f391c" providerId="LiveId" clId="{FAE2E4C0-9ABC-45FA-8ABE-0F375DDED4DE}" dt="2025-06-15T18:06:02.986" v="206" actId="1036"/>
      <pc:docMkLst>
        <pc:docMk/>
      </pc:docMkLst>
      <pc:sldChg chg="modSp mod">
        <pc:chgData name="April Litman" userId="c83b8c5f662f391c" providerId="LiveId" clId="{FAE2E4C0-9ABC-45FA-8ABE-0F375DDED4DE}" dt="2025-06-15T17:47:57.348" v="102" actId="14100"/>
        <pc:sldMkLst>
          <pc:docMk/>
          <pc:sldMk cId="292796815" sldId="266"/>
        </pc:sldMkLst>
        <pc:spChg chg="mod">
          <ac:chgData name="April Litman" userId="c83b8c5f662f391c" providerId="LiveId" clId="{FAE2E4C0-9ABC-45FA-8ABE-0F375DDED4DE}" dt="2025-06-15T17:47:57.348" v="102" actId="14100"/>
          <ac:spMkLst>
            <pc:docMk/>
            <pc:sldMk cId="292796815" sldId="266"/>
            <ac:spMk id="2" creationId="{9FB39E8A-DB7E-4419-BFD3-C3743D119A7C}"/>
          </ac:spMkLst>
        </pc:spChg>
      </pc:sldChg>
      <pc:sldChg chg="modSp mod">
        <pc:chgData name="April Litman" userId="c83b8c5f662f391c" providerId="LiveId" clId="{FAE2E4C0-9ABC-45FA-8ABE-0F375DDED4DE}" dt="2025-06-15T17:58:44.953" v="103" actId="403"/>
        <pc:sldMkLst>
          <pc:docMk/>
          <pc:sldMk cId="883512414" sldId="267"/>
        </pc:sldMkLst>
        <pc:spChg chg="mod">
          <ac:chgData name="April Litman" userId="c83b8c5f662f391c" providerId="LiveId" clId="{FAE2E4C0-9ABC-45FA-8ABE-0F375DDED4DE}" dt="2025-06-15T17:58:44.953" v="103" actId="403"/>
          <ac:spMkLst>
            <pc:docMk/>
            <pc:sldMk cId="883512414" sldId="267"/>
            <ac:spMk id="2" creationId="{032B45C7-D195-4210-8ABF-7B983588FB9C}"/>
          </ac:spMkLst>
        </pc:spChg>
      </pc:sldChg>
      <pc:sldChg chg="modSp mod">
        <pc:chgData name="April Litman" userId="c83b8c5f662f391c" providerId="LiveId" clId="{FAE2E4C0-9ABC-45FA-8ABE-0F375DDED4DE}" dt="2025-06-15T18:02:49.896" v="112" actId="20577"/>
        <pc:sldMkLst>
          <pc:docMk/>
          <pc:sldMk cId="2035329661" sldId="276"/>
        </pc:sldMkLst>
        <pc:spChg chg="mod">
          <ac:chgData name="April Litman" userId="c83b8c5f662f391c" providerId="LiveId" clId="{FAE2E4C0-9ABC-45FA-8ABE-0F375DDED4DE}" dt="2025-06-15T18:02:49.896" v="112" actId="20577"/>
          <ac:spMkLst>
            <pc:docMk/>
            <pc:sldMk cId="2035329661" sldId="276"/>
            <ac:spMk id="2" creationId="{032B45C7-D195-4210-8ABF-7B983588FB9C}"/>
          </ac:spMkLst>
        </pc:spChg>
      </pc:sldChg>
      <pc:sldChg chg="modSp add mod">
        <pc:chgData name="April Litman" userId="c83b8c5f662f391c" providerId="LiveId" clId="{FAE2E4C0-9ABC-45FA-8ABE-0F375DDED4DE}" dt="2025-06-15T17:35:14.576" v="101" actId="1076"/>
        <pc:sldMkLst>
          <pc:docMk/>
          <pc:sldMk cId="50461589" sldId="287"/>
        </pc:sldMkLst>
        <pc:spChg chg="mod">
          <ac:chgData name="April Litman" userId="c83b8c5f662f391c" providerId="LiveId" clId="{FAE2E4C0-9ABC-45FA-8ABE-0F375DDED4DE}" dt="2025-06-15T17:34:00.818" v="33" actId="14100"/>
          <ac:spMkLst>
            <pc:docMk/>
            <pc:sldMk cId="50461589" sldId="287"/>
            <ac:spMk id="2" creationId="{4F3A9390-3850-43C0-2082-727AF19AEE3D}"/>
          </ac:spMkLst>
        </pc:spChg>
        <pc:spChg chg="mod">
          <ac:chgData name="April Litman" userId="c83b8c5f662f391c" providerId="LiveId" clId="{FAE2E4C0-9ABC-45FA-8ABE-0F375DDED4DE}" dt="2025-06-15T17:35:14.576" v="101" actId="1076"/>
          <ac:spMkLst>
            <pc:docMk/>
            <pc:sldMk cId="50461589" sldId="287"/>
            <ac:spMk id="3" creationId="{641F2BC1-16C7-9849-EC4E-AD6C449425CB}"/>
          </ac:spMkLst>
        </pc:spChg>
        <pc:picChg chg="mod">
          <ac:chgData name="April Litman" userId="c83b8c5f662f391c" providerId="LiveId" clId="{FAE2E4C0-9ABC-45FA-8ABE-0F375DDED4DE}" dt="2025-06-15T17:35:08.252" v="100" actId="1076"/>
          <ac:picMkLst>
            <pc:docMk/>
            <pc:sldMk cId="50461589" sldId="287"/>
            <ac:picMk id="4" creationId="{1A60BD0A-84D1-BAF0-C8C3-ADBE6DACB273}"/>
          </ac:picMkLst>
        </pc:picChg>
      </pc:sldChg>
      <pc:sldChg chg="addSp modSp add mod ord">
        <pc:chgData name="April Litman" userId="c83b8c5f662f391c" providerId="LiveId" clId="{FAE2E4C0-9ABC-45FA-8ABE-0F375DDED4DE}" dt="2025-06-15T18:06:02.986" v="206" actId="1036"/>
        <pc:sldMkLst>
          <pc:docMk/>
          <pc:sldMk cId="152523988" sldId="288"/>
        </pc:sldMkLst>
        <pc:spChg chg="mod">
          <ac:chgData name="April Litman" userId="c83b8c5f662f391c" providerId="LiveId" clId="{FAE2E4C0-9ABC-45FA-8ABE-0F375DDED4DE}" dt="2025-06-15T18:05:54.237" v="178" actId="1036"/>
          <ac:spMkLst>
            <pc:docMk/>
            <pc:sldMk cId="152523988" sldId="288"/>
            <ac:spMk id="2" creationId="{B74F8D8E-833C-47C2-7592-F4BBA61167CF}"/>
          </ac:spMkLst>
        </pc:spChg>
        <pc:spChg chg="add mod">
          <ac:chgData name="April Litman" userId="c83b8c5f662f391c" providerId="LiveId" clId="{FAE2E4C0-9ABC-45FA-8ABE-0F375DDED4DE}" dt="2025-06-15T18:05:45.158" v="165" actId="114"/>
          <ac:spMkLst>
            <pc:docMk/>
            <pc:sldMk cId="152523988" sldId="288"/>
            <ac:spMk id="3" creationId="{120D5D8E-9390-A22B-23BB-A75916B6F5FF}"/>
          </ac:spMkLst>
        </pc:spChg>
        <pc:picChg chg="mod">
          <ac:chgData name="April Litman" userId="c83b8c5f662f391c" providerId="LiveId" clId="{FAE2E4C0-9ABC-45FA-8ABE-0F375DDED4DE}" dt="2025-06-15T18:04:56.810" v="133" actId="1076"/>
          <ac:picMkLst>
            <pc:docMk/>
            <pc:sldMk cId="152523988" sldId="288"/>
            <ac:picMk id="26628" creationId="{CA4ABB36-3729-F807-4858-DB61FF696CAF}"/>
          </ac:picMkLst>
        </pc:picChg>
        <pc:picChg chg="mod">
          <ac:chgData name="April Litman" userId="c83b8c5f662f391c" providerId="LiveId" clId="{FAE2E4C0-9ABC-45FA-8ABE-0F375DDED4DE}" dt="2025-06-15T18:05:00.096" v="134" actId="1076"/>
          <ac:picMkLst>
            <pc:docMk/>
            <pc:sldMk cId="152523988" sldId="288"/>
            <ac:picMk id="26630" creationId="{72B47645-92EB-BC44-BD7C-E1E993336382}"/>
          </ac:picMkLst>
        </pc:picChg>
        <pc:picChg chg="mod">
          <ac:chgData name="April Litman" userId="c83b8c5f662f391c" providerId="LiveId" clId="{FAE2E4C0-9ABC-45FA-8ABE-0F375DDED4DE}" dt="2025-06-15T18:06:02.986" v="206" actId="1036"/>
          <ac:picMkLst>
            <pc:docMk/>
            <pc:sldMk cId="152523988" sldId="288"/>
            <ac:picMk id="26634" creationId="{9015C744-58CD-7B39-9F33-4EA7DE54E246}"/>
          </ac:picMkLst>
        </pc:picChg>
        <pc:picChg chg="mod">
          <ac:chgData name="April Litman" userId="c83b8c5f662f391c" providerId="LiveId" clId="{FAE2E4C0-9ABC-45FA-8ABE-0F375DDED4DE}" dt="2025-06-15T18:05:59.098" v="193" actId="1036"/>
          <ac:picMkLst>
            <pc:docMk/>
            <pc:sldMk cId="152523988" sldId="288"/>
            <ac:picMk id="26636" creationId="{BBC3E587-353B-D651-05CB-B887E23A2817}"/>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fld id="{EA0C0817-A112-4847-8014-A94B7D2A4EA3}" type="datetime1">
              <a:rPr lang="en-US" smtClean="0"/>
              <a:t>6/15/2025</a:t>
            </a:fld>
            <a:endParaRPr lang="en-US" dirty="0"/>
          </a:p>
        </p:txBody>
      </p:sp>
      <p:sp>
        <p:nvSpPr>
          <p:cNvPr id="5" name="Footer Placeholder 4"/>
          <p:cNvSpPr>
            <a:spLocks noGrp="1"/>
          </p:cNvSpPr>
          <p:nvPr>
            <p:ph type="ftr" sz="quarter" idx="11"/>
          </p:nvPr>
        </p:nvSpPr>
        <p:spPr>
          <a:xfrm>
            <a:off x="914400" y="4323846"/>
            <a:ext cx="4880610" cy="365125"/>
          </a:xfrm>
        </p:spPr>
        <p:txBody>
          <a:bodyPr/>
          <a:lstStyle/>
          <a:p>
            <a:endParaRPr lang="en-US" dirty="0"/>
          </a:p>
        </p:txBody>
      </p:sp>
      <p:sp>
        <p:nvSpPr>
          <p:cNvPr id="6" name="Slide Number Placeholder 5"/>
          <p:cNvSpPr>
            <a:spLocks noGrp="1"/>
          </p:cNvSpPr>
          <p:nvPr>
            <p:ph type="sldNum" sz="quarter" idx="12"/>
          </p:nvPr>
        </p:nvSpPr>
        <p:spPr>
          <a:xfrm>
            <a:off x="6057900" y="1430867"/>
            <a:ext cx="2171700" cy="365125"/>
          </a:xfrm>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81730753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6/15/2025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571444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D9C646AA-F36E-4540-911D-FFFC0A0EF24A}" type="datetime1">
              <a:rPr lang="en-US" smtClean="0"/>
              <a:t>6/15/2025</a:t>
            </a:fld>
            <a:endParaRPr lang="en-US" dirty="0"/>
          </a:p>
        </p:txBody>
      </p:sp>
      <p:sp>
        <p:nvSpPr>
          <p:cNvPr id="5" name="Footer Placeholder 4"/>
          <p:cNvSpPr>
            <a:spLocks noGrp="1"/>
          </p:cNvSpPr>
          <p:nvPr>
            <p:ph type="ftr" sz="quarter" idx="11"/>
          </p:nvPr>
        </p:nvSpPr>
        <p:spPr>
          <a:xfrm>
            <a:off x="594360" y="381001"/>
            <a:ext cx="4830656" cy="365125"/>
          </a:xfrm>
        </p:spPr>
        <p:txBody>
          <a:bodyPr/>
          <a:lstStyle/>
          <a:p>
            <a:endParaRPr lang="en-US" dirty="0"/>
          </a:p>
        </p:txBody>
      </p:sp>
      <p:sp>
        <p:nvSpPr>
          <p:cNvPr id="6" name="Slide Number Placeholder 5"/>
          <p:cNvSpPr>
            <a:spLocks noGrp="1"/>
          </p:cNvSpPr>
          <p:nvPr>
            <p:ph type="sldNum" sz="quarter" idx="12"/>
          </p:nvPr>
        </p:nvSpPr>
        <p:spPr>
          <a:xfrm>
            <a:off x="7882466" y="381001"/>
            <a:ext cx="667173" cy="365125"/>
          </a:xfrm>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914425893"/>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6/15/2025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710010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6/15/2025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794166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6/15/2025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010830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6/15/2025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272601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8D12A6-918A-48BD-8CB9-CA713993B0EA}" type="datetime1">
              <a:rPr lang="en-US" smtClean="0"/>
              <a:t>6/15/2025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893792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78CE86-875F-4587-BCF6-FA054AFC0D53}" type="datetime1">
              <a:rPr lang="en-US" smtClean="0"/>
              <a:pPr/>
              <a:t>6/15/2025</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448367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6FA2B21-3FCD-4721-B95C-427943F61125}" type="datetime1">
              <a:rPr lang="en-US" smtClean="0"/>
              <a:t>6/15/2025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42074042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F6FA2B21-3FCD-4721-B95C-427943F61125}" type="datetime1">
              <a:rPr lang="en-US" smtClean="0"/>
              <a:t>6/15/2025</a:t>
            </a:fld>
            <a:endParaRPr lang="en-US"/>
          </a:p>
        </p:txBody>
      </p:sp>
      <p:sp>
        <p:nvSpPr>
          <p:cNvPr id="6" name="Footer Placeholder 5"/>
          <p:cNvSpPr>
            <a:spLocks noGrp="1"/>
          </p:cNvSpPr>
          <p:nvPr>
            <p:ph type="ftr" sz="quarter" idx="11"/>
          </p:nvPr>
        </p:nvSpPr>
        <p:spPr>
          <a:xfrm>
            <a:off x="594360" y="381001"/>
            <a:ext cx="4830656" cy="365125"/>
          </a:xfrm>
        </p:spPr>
        <p:txBody>
          <a:bodyPr/>
          <a:lstStyle/>
          <a:p>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58181359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F6FA2B21-3FCD-4721-B95C-427943F61125}" type="datetime1">
              <a:rPr lang="en-US" smtClean="0"/>
              <a:t>6/15/2025</a:t>
            </a:fld>
            <a:endParaRPr lang="en-US"/>
          </a:p>
        </p:txBody>
      </p:sp>
      <p:sp>
        <p:nvSpPr>
          <p:cNvPr id="6" name="Footer Placeholder 5"/>
          <p:cNvSpPr>
            <a:spLocks noGrp="1"/>
          </p:cNvSpPr>
          <p:nvPr>
            <p:ph type="ftr" sz="quarter" idx="11"/>
          </p:nvPr>
        </p:nvSpPr>
        <p:spPr>
          <a:xfrm>
            <a:off x="594360" y="379438"/>
            <a:ext cx="4830656" cy="365125"/>
          </a:xfrm>
        </p:spPr>
        <p:txBody>
          <a:bodyPr/>
          <a:lstStyle/>
          <a:p>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34B7E4EF-A1BD-40F4-AB7B-04F084DD991D}" type="slidenum">
              <a:rPr lang="en-US" smtClean="0"/>
              <a:t>‹#›</a:t>
            </a:fld>
            <a:endParaRPr lang="en-US"/>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50064621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fld id="{F6FA2B21-3FCD-4721-B95C-427943F61125}" type="datetime1">
              <a:rPr lang="en-US" smtClean="0"/>
              <a:t>6/15/2025</a:t>
            </a:fld>
            <a:endParaRPr lang="en-US"/>
          </a:p>
        </p:txBody>
      </p:sp>
      <p:sp>
        <p:nvSpPr>
          <p:cNvPr id="6" name="Footer Placeholder 5"/>
          <p:cNvSpPr>
            <a:spLocks noGrp="1"/>
          </p:cNvSpPr>
          <p:nvPr>
            <p:ph type="ftr" sz="quarter" idx="11"/>
          </p:nvPr>
        </p:nvSpPr>
        <p:spPr>
          <a:xfrm>
            <a:off x="594360" y="378884"/>
            <a:ext cx="4830656" cy="365125"/>
          </a:xfrm>
        </p:spPr>
        <p:txBody>
          <a:bodyPr/>
          <a:lstStyle/>
          <a:p>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7896650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6FA2B21-3FCD-4721-B95C-427943F61125}" type="datetime1">
              <a:rPr lang="en-US" smtClean="0"/>
              <a:t>6/15/2025</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68319988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6FA2B21-3FCD-4721-B95C-427943F61125}" type="datetime1">
              <a:rPr lang="en-US" smtClean="0"/>
              <a:t>6/15/2025</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964616457"/>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6/15/2025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2495655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FF87CAB8-DCAE-46A5-AADA-B3FAD11A54E0}" type="datetime1">
              <a:rPr lang="en-US" smtClean="0"/>
              <a:t>6/15/2025</a:t>
            </a:fld>
            <a:endParaRPr lang="en-US"/>
          </a:p>
        </p:txBody>
      </p:sp>
      <p:sp>
        <p:nvSpPr>
          <p:cNvPr id="5" name="Footer Placeholder 4"/>
          <p:cNvSpPr>
            <a:spLocks noGrp="1"/>
          </p:cNvSpPr>
          <p:nvPr>
            <p:ph type="ftr" sz="quarter" idx="11"/>
          </p:nvPr>
        </p:nvSpPr>
        <p:spPr>
          <a:xfrm>
            <a:off x="594360" y="381001"/>
            <a:ext cx="4830656" cy="365125"/>
          </a:xfrm>
        </p:spPr>
        <p:txBody>
          <a:bodyPr/>
          <a:lstStyle/>
          <a:p>
            <a:endParaRPr lang="en-US"/>
          </a:p>
        </p:txBody>
      </p:sp>
      <p:sp>
        <p:nvSpPr>
          <p:cNvPr id="6" name="Slide Number Placeholder 5"/>
          <p:cNvSpPr>
            <a:spLocks noGrp="1"/>
          </p:cNvSpPr>
          <p:nvPr>
            <p:ph type="sldNum" sz="quarter" idx="12"/>
          </p:nvPr>
        </p:nvSpPr>
        <p:spPr>
          <a:xfrm>
            <a:off x="7882466" y="381001"/>
            <a:ext cx="667174" cy="365125"/>
          </a:xfrm>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6030726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6FA2B21-3FCD-4721-B95C-427943F61125}" type="datetime1">
              <a:rPr lang="en-US" smtClean="0"/>
              <a:t>6/15/2025</a:t>
            </a:fld>
            <a:endParaRPr lang="en-US"/>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636180354"/>
      </p:ext>
    </p:extLst>
  </p:cSld>
  <p:clrMap bg1="dk1" tx1="lt1" bg2="dk2" tx2="lt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 id="2147483796" r:id="rId17"/>
  </p:sldLayoutIdLst>
  <p:hf sldNum="0"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6434A50-FCB1-4106-99CB-738A99212CBC}"/>
              </a:ext>
            </a:extLst>
          </p:cNvPr>
          <p:cNvPicPr>
            <a:picLocks noChangeAspect="1"/>
          </p:cNvPicPr>
          <p:nvPr/>
        </p:nvPicPr>
        <p:blipFill rotWithShape="1">
          <a:blip r:embed="rId2" cstate="email">
            <a:alphaModFix amt="40000"/>
            <a:extLst>
              <a:ext uri="{28A0092B-C50C-407E-A947-70E740481C1C}">
                <a14:useLocalDpi xmlns:a14="http://schemas.microsoft.com/office/drawing/2010/main"/>
              </a:ext>
            </a:extLst>
          </a:blip>
          <a:srcRect/>
          <a:stretch/>
        </p:blipFill>
        <p:spPr>
          <a:xfrm>
            <a:off x="1" y="857258"/>
            <a:ext cx="9143999" cy="5143492"/>
          </a:xfrm>
          <a:prstGeom prst="rect">
            <a:avLst/>
          </a:prstGeom>
        </p:spPr>
      </p:pic>
      <p:sp>
        <p:nvSpPr>
          <p:cNvPr id="2" name="Title 1">
            <a:extLst>
              <a:ext uri="{FF2B5EF4-FFF2-40B4-BE49-F238E27FC236}">
                <a16:creationId xmlns:a16="http://schemas.microsoft.com/office/drawing/2014/main" id="{999C6266-FD40-4AA8-A806-902BB489CFBA}"/>
              </a:ext>
            </a:extLst>
          </p:cNvPr>
          <p:cNvSpPr>
            <a:spLocks noGrp="1"/>
          </p:cNvSpPr>
          <p:nvPr>
            <p:ph type="ctrTitle"/>
          </p:nvPr>
        </p:nvSpPr>
        <p:spPr>
          <a:xfrm>
            <a:off x="2001078" y="1270686"/>
            <a:ext cx="6925038" cy="1951547"/>
          </a:xfrm>
        </p:spPr>
        <p:txBody>
          <a:bodyPr>
            <a:normAutofit fontScale="90000"/>
          </a:bodyPr>
          <a:lstStyle/>
          <a:p>
            <a:r>
              <a:rPr lang="en-US" b="1" dirty="0">
                <a:latin typeface="Times New Roman" panose="02020603050405020304" pitchFamily="18" charset="0"/>
                <a:cs typeface="Times New Roman" panose="02020603050405020304" pitchFamily="18" charset="0"/>
              </a:rPr>
              <a:t>Dig Site 5</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Genesis 7:17 – 8:22 </a:t>
            </a:r>
          </a:p>
        </p:txBody>
      </p:sp>
      <p:sp>
        <p:nvSpPr>
          <p:cNvPr id="3" name="Subtitle 2">
            <a:extLst>
              <a:ext uri="{FF2B5EF4-FFF2-40B4-BE49-F238E27FC236}">
                <a16:creationId xmlns:a16="http://schemas.microsoft.com/office/drawing/2014/main" id="{A2328FC8-3E55-4778-B889-452004990853}"/>
              </a:ext>
            </a:extLst>
          </p:cNvPr>
          <p:cNvSpPr>
            <a:spLocks noGrp="1"/>
          </p:cNvSpPr>
          <p:nvPr>
            <p:ph type="subTitle" idx="1"/>
          </p:nvPr>
        </p:nvSpPr>
        <p:spPr>
          <a:xfrm>
            <a:off x="3662958" y="3378486"/>
            <a:ext cx="4857750" cy="514350"/>
          </a:xfrm>
        </p:spPr>
        <p:txBody>
          <a:bodyPr>
            <a:noAutofit/>
          </a:bodyPr>
          <a:lstStyle/>
          <a:p>
            <a:r>
              <a:rPr lang="en-US" sz="3600" b="1" dirty="0">
                <a:latin typeface="Arial" panose="020B0604020202020204" pitchFamily="34" charset="0"/>
                <a:cs typeface="Arial" panose="020B0604020202020204" pitchFamily="34" charset="0"/>
              </a:rPr>
              <a:t>The Waters Rose</a:t>
            </a:r>
          </a:p>
        </p:txBody>
      </p:sp>
    </p:spTree>
    <p:extLst>
      <p:ext uri="{BB962C8B-B14F-4D97-AF65-F5344CB8AC3E}">
        <p14:creationId xmlns:p14="http://schemas.microsoft.com/office/powerpoint/2010/main" val="1407892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500E90-542A-A20B-80B9-ECA7DFAE519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A60BD0A-84D1-BAF0-C8C3-ADBE6DACB273}"/>
              </a:ext>
            </a:extLst>
          </p:cNvPr>
          <p:cNvPicPr>
            <a:picLocks noChangeAspect="1"/>
          </p:cNvPicPr>
          <p:nvPr/>
        </p:nvPicPr>
        <p:blipFill rotWithShape="1">
          <a:blip r:embed="rId2" cstate="email">
            <a:alphaModFix amt="40000"/>
            <a:extLst>
              <a:ext uri="{28A0092B-C50C-407E-A947-70E740481C1C}">
                <a14:useLocalDpi xmlns:a14="http://schemas.microsoft.com/office/drawing/2010/main"/>
              </a:ext>
            </a:extLst>
          </a:blip>
          <a:srcRect/>
          <a:stretch/>
        </p:blipFill>
        <p:spPr>
          <a:xfrm>
            <a:off x="1" y="857258"/>
            <a:ext cx="9143999" cy="5143492"/>
          </a:xfrm>
          <a:prstGeom prst="rect">
            <a:avLst/>
          </a:prstGeom>
        </p:spPr>
      </p:pic>
      <p:sp>
        <p:nvSpPr>
          <p:cNvPr id="2" name="Title 1">
            <a:extLst>
              <a:ext uri="{FF2B5EF4-FFF2-40B4-BE49-F238E27FC236}">
                <a16:creationId xmlns:a16="http://schemas.microsoft.com/office/drawing/2014/main" id="{4F3A9390-3850-43C0-2082-727AF19AEE3D}"/>
              </a:ext>
            </a:extLst>
          </p:cNvPr>
          <p:cNvSpPr>
            <a:spLocks noGrp="1"/>
          </p:cNvSpPr>
          <p:nvPr>
            <p:ph type="ctrTitle"/>
          </p:nvPr>
        </p:nvSpPr>
        <p:spPr>
          <a:xfrm>
            <a:off x="2001078" y="1270687"/>
            <a:ext cx="6925038" cy="1167714"/>
          </a:xfrm>
        </p:spPr>
        <p:txBody>
          <a:bodyPr>
            <a:normAutofit/>
          </a:bodyPr>
          <a:lstStyle/>
          <a:p>
            <a:r>
              <a:rPr lang="en-US" b="1" dirty="0">
                <a:latin typeface="Times New Roman" panose="02020603050405020304" pitchFamily="18" charset="0"/>
                <a:cs typeface="Times New Roman" panose="02020603050405020304" pitchFamily="18" charset="0"/>
              </a:rPr>
              <a:t>The Truth</a:t>
            </a:r>
          </a:p>
        </p:txBody>
      </p:sp>
      <p:sp>
        <p:nvSpPr>
          <p:cNvPr id="3" name="Subtitle 2">
            <a:extLst>
              <a:ext uri="{FF2B5EF4-FFF2-40B4-BE49-F238E27FC236}">
                <a16:creationId xmlns:a16="http://schemas.microsoft.com/office/drawing/2014/main" id="{641F2BC1-16C7-9849-EC4E-AD6C449425CB}"/>
              </a:ext>
            </a:extLst>
          </p:cNvPr>
          <p:cNvSpPr>
            <a:spLocks noGrp="1"/>
          </p:cNvSpPr>
          <p:nvPr>
            <p:ph type="subTitle" idx="1"/>
          </p:nvPr>
        </p:nvSpPr>
        <p:spPr>
          <a:xfrm>
            <a:off x="694267" y="2851830"/>
            <a:ext cx="7755465" cy="2058837"/>
          </a:xfrm>
        </p:spPr>
        <p:txBody>
          <a:bodyPr>
            <a:noAutofit/>
          </a:bodyPr>
          <a:lstStyle/>
          <a:p>
            <a:pPr algn="ctr"/>
            <a:r>
              <a:rPr lang="en-US" sz="4000" b="1" dirty="0">
                <a:latin typeface="Arial" panose="020B0604020202020204" pitchFamily="34" charset="0"/>
                <a:cs typeface="Arial" panose="020B0604020202020204" pitchFamily="34" charset="0"/>
              </a:rPr>
              <a:t>God will always help you do things He asks you to do!</a:t>
            </a:r>
          </a:p>
        </p:txBody>
      </p:sp>
    </p:spTree>
    <p:extLst>
      <p:ext uri="{BB962C8B-B14F-4D97-AF65-F5344CB8AC3E}">
        <p14:creationId xmlns:p14="http://schemas.microsoft.com/office/powerpoint/2010/main" val="50461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6EDF6-DBF6-5397-9D17-E984D7A2134E}"/>
            </a:ext>
          </a:extLst>
        </p:cNvPr>
        <p:cNvGrpSpPr/>
        <p:nvPr/>
      </p:nvGrpSpPr>
      <p:grpSpPr>
        <a:xfrm>
          <a:off x="0" y="0"/>
          <a:ext cx="0" cy="0"/>
          <a:chOff x="0" y="0"/>
          <a:chExt cx="0" cy="0"/>
        </a:xfrm>
      </p:grpSpPr>
      <p:pic>
        <p:nvPicPr>
          <p:cNvPr id="26628" name="Picture 4" descr="Image result for seedtime and harvest">
            <a:extLst>
              <a:ext uri="{FF2B5EF4-FFF2-40B4-BE49-F238E27FC236}">
                <a16:creationId xmlns:a16="http://schemas.microsoft.com/office/drawing/2014/main" id="{CA4ABB36-3729-F807-4858-DB61FF696CAF}"/>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1690393"/>
            <a:ext cx="2761472" cy="2068115"/>
          </a:xfrm>
          <a:prstGeom prst="rect">
            <a:avLst/>
          </a:prstGeom>
          <a:noFill/>
          <a:extLst>
            <a:ext uri="{909E8E84-426E-40DD-AFC4-6F175D3DCCD1}">
              <a14:hiddenFill xmlns:a14="http://schemas.microsoft.com/office/drawing/2010/main">
                <a:solidFill>
                  <a:srgbClr val="FFFFFF"/>
                </a:solidFill>
              </a14:hiddenFill>
            </a:ext>
          </a:extLst>
        </p:spPr>
      </p:pic>
      <p:pic>
        <p:nvPicPr>
          <p:cNvPr id="26630" name="Picture 6" descr="Image result for cold and heat">
            <a:extLst>
              <a:ext uri="{FF2B5EF4-FFF2-40B4-BE49-F238E27FC236}">
                <a16:creationId xmlns:a16="http://schemas.microsoft.com/office/drawing/2014/main" id="{72B47645-92EB-BC44-BD7C-E1E99333638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946037"/>
            <a:ext cx="2880211" cy="1993106"/>
          </a:xfrm>
          <a:prstGeom prst="rect">
            <a:avLst/>
          </a:prstGeom>
          <a:noFill/>
          <a:extLst>
            <a:ext uri="{909E8E84-426E-40DD-AFC4-6F175D3DCCD1}">
              <a14:hiddenFill xmlns:a14="http://schemas.microsoft.com/office/drawing/2010/main">
                <a:solidFill>
                  <a:srgbClr val="FFFFFF"/>
                </a:solidFill>
              </a14:hiddenFill>
            </a:ext>
          </a:extLst>
        </p:spPr>
      </p:pic>
      <p:pic>
        <p:nvPicPr>
          <p:cNvPr id="26634" name="Picture 10" descr="Image result for summer and winter">
            <a:extLst>
              <a:ext uri="{FF2B5EF4-FFF2-40B4-BE49-F238E27FC236}">
                <a16:creationId xmlns:a16="http://schemas.microsoft.com/office/drawing/2014/main" id="{9015C744-58CD-7B39-9F33-4EA7DE54E24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6672183" y="1936968"/>
            <a:ext cx="2510519" cy="1714501"/>
          </a:xfrm>
          <a:prstGeom prst="rect">
            <a:avLst/>
          </a:prstGeom>
          <a:noFill/>
          <a:extLst>
            <a:ext uri="{909E8E84-426E-40DD-AFC4-6F175D3DCCD1}">
              <a14:hiddenFill xmlns:a14="http://schemas.microsoft.com/office/drawing/2010/main">
                <a:solidFill>
                  <a:srgbClr val="FFFFFF"/>
                </a:solidFill>
              </a14:hiddenFill>
            </a:ext>
          </a:extLst>
        </p:spPr>
      </p:pic>
      <p:pic>
        <p:nvPicPr>
          <p:cNvPr id="26636" name="Picture 12" descr="Image result for day and night">
            <a:extLst>
              <a:ext uri="{FF2B5EF4-FFF2-40B4-BE49-F238E27FC236}">
                <a16:creationId xmlns:a16="http://schemas.microsoft.com/office/drawing/2014/main" id="{BBC3E587-353B-D651-05CB-B887E23A2817}"/>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7041636" y="3668722"/>
            <a:ext cx="2102365" cy="21002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74F8D8E-833C-47C2-7592-F4BBA61167CF}"/>
              </a:ext>
            </a:extLst>
          </p:cNvPr>
          <p:cNvSpPr>
            <a:spLocks noGrp="1"/>
          </p:cNvSpPr>
          <p:nvPr>
            <p:ph type="title"/>
          </p:nvPr>
        </p:nvSpPr>
        <p:spPr>
          <a:xfrm>
            <a:off x="2744478" y="1727152"/>
            <a:ext cx="3872007" cy="4436279"/>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“As long as the earth endures,</a:t>
            </a:r>
            <a:br>
              <a:rPr lang="en-US" sz="3200" b="1" cap="none" dirty="0">
                <a:latin typeface="Arial" panose="020B0604020202020204" pitchFamily="34" charset="0"/>
                <a:cs typeface="Arial" panose="020B0604020202020204" pitchFamily="34" charset="0"/>
              </a:rPr>
            </a:br>
            <a:r>
              <a:rPr lang="en-US" sz="3200" b="1" cap="none" dirty="0">
                <a:latin typeface="Arial" panose="020B0604020202020204" pitchFamily="34" charset="0"/>
                <a:cs typeface="Arial" panose="020B0604020202020204" pitchFamily="34" charset="0"/>
              </a:rPr>
              <a:t>seedtime and harvest,</a:t>
            </a:r>
            <a:br>
              <a:rPr lang="en-US" sz="3200" b="1" cap="none" dirty="0">
                <a:latin typeface="Arial" panose="020B0604020202020204" pitchFamily="34" charset="0"/>
                <a:cs typeface="Arial" panose="020B0604020202020204" pitchFamily="34" charset="0"/>
              </a:rPr>
            </a:br>
            <a:r>
              <a:rPr lang="en-US" sz="3200" b="1" cap="none" dirty="0">
                <a:latin typeface="Arial" panose="020B0604020202020204" pitchFamily="34" charset="0"/>
                <a:cs typeface="Arial" panose="020B0604020202020204" pitchFamily="34" charset="0"/>
              </a:rPr>
              <a:t>cold and heat,</a:t>
            </a:r>
            <a:br>
              <a:rPr lang="en-US" sz="3200" b="1" cap="none" dirty="0">
                <a:latin typeface="Arial" panose="020B0604020202020204" pitchFamily="34" charset="0"/>
                <a:cs typeface="Arial" panose="020B0604020202020204" pitchFamily="34" charset="0"/>
              </a:rPr>
            </a:br>
            <a:r>
              <a:rPr lang="en-US" sz="3200" b="1" cap="none" dirty="0">
                <a:latin typeface="Arial" panose="020B0604020202020204" pitchFamily="34" charset="0"/>
                <a:cs typeface="Arial" panose="020B0604020202020204" pitchFamily="34" charset="0"/>
              </a:rPr>
              <a:t>summer and winter,</a:t>
            </a:r>
            <a:br>
              <a:rPr lang="en-US" sz="3200" b="1" cap="none" dirty="0">
                <a:latin typeface="Arial" panose="020B0604020202020204" pitchFamily="34" charset="0"/>
                <a:cs typeface="Arial" panose="020B0604020202020204" pitchFamily="34" charset="0"/>
              </a:rPr>
            </a:br>
            <a:r>
              <a:rPr lang="en-US" sz="3200" b="1" cap="none" dirty="0">
                <a:latin typeface="Arial" panose="020B0604020202020204" pitchFamily="34" charset="0"/>
                <a:cs typeface="Arial" panose="020B0604020202020204" pitchFamily="34" charset="0"/>
              </a:rPr>
              <a:t>day and night</a:t>
            </a:r>
            <a:br>
              <a:rPr lang="en-US" sz="3200" b="1" cap="none" dirty="0">
                <a:latin typeface="Arial" panose="020B0604020202020204" pitchFamily="34" charset="0"/>
                <a:cs typeface="Arial" panose="020B0604020202020204" pitchFamily="34" charset="0"/>
              </a:rPr>
            </a:br>
            <a:r>
              <a:rPr lang="en-US" sz="3200" b="1" cap="none" dirty="0">
                <a:latin typeface="Arial" panose="020B0604020202020204" pitchFamily="34" charset="0"/>
                <a:cs typeface="Arial" panose="020B0604020202020204" pitchFamily="34" charset="0"/>
              </a:rPr>
              <a:t>will never cease.”</a:t>
            </a:r>
          </a:p>
        </p:txBody>
      </p:sp>
      <p:sp>
        <p:nvSpPr>
          <p:cNvPr id="3" name="Rectangle 2">
            <a:extLst>
              <a:ext uri="{FF2B5EF4-FFF2-40B4-BE49-F238E27FC236}">
                <a16:creationId xmlns:a16="http://schemas.microsoft.com/office/drawing/2014/main" id="{120D5D8E-9390-A22B-23BB-A75916B6F5FF}"/>
              </a:ext>
            </a:extLst>
          </p:cNvPr>
          <p:cNvSpPr/>
          <p:nvPr/>
        </p:nvSpPr>
        <p:spPr>
          <a:xfrm>
            <a:off x="2030328" y="166989"/>
            <a:ext cx="5011307" cy="1415772"/>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Memory Verse</a:t>
            </a:r>
          </a:p>
          <a:p>
            <a:pPr algn="ctr"/>
            <a:r>
              <a:rPr lang="en-US" sz="3200" i="1" dirty="0">
                <a:ln w="0"/>
                <a:effectLst>
                  <a:outerShdw blurRad="38100" dist="19050" dir="2700000" algn="tl" rotWithShape="0">
                    <a:schemeClr val="dk1">
                      <a:alpha val="40000"/>
                    </a:schemeClr>
                  </a:outerShdw>
                </a:effectLst>
              </a:rPr>
              <a:t>Genesis 8:22</a:t>
            </a:r>
            <a:endParaRPr lang="en-US" sz="2800" b="0" i="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523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39E8A-DB7E-4419-BFD3-C3743D119A7C}"/>
              </a:ext>
            </a:extLst>
          </p:cNvPr>
          <p:cNvSpPr>
            <a:spLocks noGrp="1"/>
          </p:cNvSpPr>
          <p:nvPr>
            <p:ph type="title"/>
          </p:nvPr>
        </p:nvSpPr>
        <p:spPr>
          <a:xfrm>
            <a:off x="7000875" y="1430530"/>
            <a:ext cx="2143125" cy="3905852"/>
          </a:xfrm>
        </p:spPr>
        <p:txBody>
          <a:bodyPr>
            <a:noAutofit/>
          </a:bodyPr>
          <a:lstStyle/>
          <a:p>
            <a:pPr algn="ctr"/>
            <a:r>
              <a:rPr lang="en-US" sz="3200" b="1" cap="none" dirty="0">
                <a:latin typeface="Arial" panose="020B0604020202020204" pitchFamily="34" charset="0"/>
                <a:cs typeface="Arial" panose="020B0604020202020204" pitchFamily="34" charset="0"/>
              </a:rPr>
              <a:t>For forty days the flood kept coming on the earth,</a:t>
            </a:r>
            <a:endParaRPr lang="en-US" sz="3200" cap="none" dirty="0"/>
          </a:p>
        </p:txBody>
      </p:sp>
      <p:pic>
        <p:nvPicPr>
          <p:cNvPr id="1032" name="Picture 8" descr="Related image">
            <a:extLst>
              <a:ext uri="{FF2B5EF4-FFF2-40B4-BE49-F238E27FC236}">
                <a16:creationId xmlns:a16="http://schemas.microsoft.com/office/drawing/2014/main" id="{AC161149-3A59-4D2B-A127-4A5608E4028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430530"/>
            <a:ext cx="7000875"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0513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39E8A-DB7E-4419-BFD3-C3743D119A7C}"/>
              </a:ext>
            </a:extLst>
          </p:cNvPr>
          <p:cNvSpPr>
            <a:spLocks noGrp="1"/>
          </p:cNvSpPr>
          <p:nvPr>
            <p:ph type="title"/>
          </p:nvPr>
        </p:nvSpPr>
        <p:spPr>
          <a:xfrm>
            <a:off x="6959600" y="1430530"/>
            <a:ext cx="2184400" cy="3905852"/>
          </a:xfrm>
        </p:spPr>
        <p:txBody>
          <a:bodyPr>
            <a:noAutofit/>
          </a:bodyPr>
          <a:lstStyle/>
          <a:p>
            <a:pPr algn="ctr"/>
            <a:r>
              <a:rPr lang="en-US" sz="3200" b="1" cap="none" dirty="0">
                <a:latin typeface="Arial" panose="020B0604020202020204" pitchFamily="34" charset="0"/>
                <a:cs typeface="Arial" panose="020B0604020202020204" pitchFamily="34" charset="0"/>
              </a:rPr>
              <a:t>and as the waters increased they lifted the ark high above the earth.</a:t>
            </a:r>
            <a:endParaRPr lang="en-US" sz="3200" cap="none" dirty="0"/>
          </a:p>
        </p:txBody>
      </p:sp>
      <p:pic>
        <p:nvPicPr>
          <p:cNvPr id="1030" name="Picture 6" descr="Image result for noah's ark flood clipart">
            <a:extLst>
              <a:ext uri="{FF2B5EF4-FFF2-40B4-BE49-F238E27FC236}">
                <a16:creationId xmlns:a16="http://schemas.microsoft.com/office/drawing/2014/main" id="{B14EAD6F-6554-42AA-8887-E1A2BCC275E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857250"/>
            <a:ext cx="7085801"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796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noah's ark flood clipart">
            <a:extLst>
              <a:ext uri="{FF2B5EF4-FFF2-40B4-BE49-F238E27FC236}">
                <a16:creationId xmlns:a16="http://schemas.microsoft.com/office/drawing/2014/main" id="{CA417339-7392-4BDF-A278-035AAD23C89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78806" y="2689622"/>
            <a:ext cx="5565913" cy="3200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788505" y="1241064"/>
            <a:ext cx="7566990" cy="1130505"/>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The waters rose and increased greatly on the earth, and the ark floated on the surface of the water.</a:t>
            </a:r>
          </a:p>
        </p:txBody>
      </p:sp>
    </p:spTree>
    <p:extLst>
      <p:ext uri="{BB962C8B-B14F-4D97-AF65-F5344CB8AC3E}">
        <p14:creationId xmlns:p14="http://schemas.microsoft.com/office/powerpoint/2010/main" val="2147751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0" y="636105"/>
            <a:ext cx="3909227" cy="2072982"/>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They rose greatly on the earth, and all the high mountains under the entire heavens were covered. The waters rose and covered the mountains to a depth of more than fifteen cubits (23 feet).</a:t>
            </a:r>
          </a:p>
        </p:txBody>
      </p:sp>
      <p:pic>
        <p:nvPicPr>
          <p:cNvPr id="2050" name="Picture 2" descr="Related image">
            <a:extLst>
              <a:ext uri="{FF2B5EF4-FFF2-40B4-BE49-F238E27FC236}">
                <a16:creationId xmlns:a16="http://schemas.microsoft.com/office/drawing/2014/main" id="{232001E2-68F4-4101-8208-1D4E12DBBFC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909227" y="1722292"/>
            <a:ext cx="5234774" cy="3498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676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204437" y="4080842"/>
            <a:ext cx="8735124" cy="2020574"/>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Every living thing that moved on land perished—birds, livestock, wild animals, all the creatures that swarm over the earth, and all mankind. Everything on dry land that had the breath of life in its nostrils died. </a:t>
            </a:r>
          </a:p>
        </p:txBody>
      </p:sp>
      <p:pic>
        <p:nvPicPr>
          <p:cNvPr id="4098" name="Picture 2" descr="Related image">
            <a:extLst>
              <a:ext uri="{FF2B5EF4-FFF2-40B4-BE49-F238E27FC236}">
                <a16:creationId xmlns:a16="http://schemas.microsoft.com/office/drawing/2014/main" id="{FEFE9669-6919-418E-8C2A-5E2DDC5210D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57312" y="412028"/>
            <a:ext cx="6429375" cy="3562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7363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316111" y="4574485"/>
            <a:ext cx="8511778" cy="1420913"/>
          </a:xfrm>
        </p:spPr>
        <p:txBody>
          <a:bodyPr anchor="t">
            <a:noAutofit/>
          </a:bodyPr>
          <a:lstStyle/>
          <a:p>
            <a:pPr algn="ctr">
              <a:lnSpc>
                <a:spcPct val="100000"/>
              </a:lnSpc>
            </a:pPr>
            <a:r>
              <a:rPr lang="en-US" sz="2800" b="1" cap="none" dirty="0">
                <a:latin typeface="Arial" panose="020B0604020202020204" pitchFamily="34" charset="0"/>
                <a:cs typeface="Arial" panose="020B0604020202020204" pitchFamily="34" charset="0"/>
              </a:rPr>
              <a:t>Every living thing on the face of the earth was wiped out; people and animals and the creatures that move along the ground and the birds were wiped from the earth.</a:t>
            </a:r>
          </a:p>
        </p:txBody>
      </p:sp>
      <p:pic>
        <p:nvPicPr>
          <p:cNvPr id="4098" name="Picture 2" descr="Related image">
            <a:extLst>
              <a:ext uri="{FF2B5EF4-FFF2-40B4-BE49-F238E27FC236}">
                <a16:creationId xmlns:a16="http://schemas.microsoft.com/office/drawing/2014/main" id="{FEFE9669-6919-418E-8C2A-5E2DDC5210D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57313" y="862602"/>
            <a:ext cx="6429375" cy="3562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3512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477522" y="1755274"/>
            <a:ext cx="2821473" cy="3451922"/>
          </a:xfrm>
          <a:noFill/>
          <a:ln w="19050">
            <a:noFill/>
            <a:prstDash val="dash"/>
          </a:ln>
        </p:spPr>
        <p:txBody>
          <a:bodyPr vert="horz" lIns="68580" tIns="34290" rIns="68580" bIns="34290" rtlCol="0" anchor="ctr">
            <a:normAutofit/>
          </a:bodyPr>
          <a:lstStyle/>
          <a:p>
            <a:pPr algn="ctr"/>
            <a:r>
              <a:rPr lang="en-US" sz="3600" b="1" cap="none" dirty="0">
                <a:latin typeface="Arial" panose="020B0604020202020204" pitchFamily="34" charset="0"/>
                <a:cs typeface="Arial" panose="020B0604020202020204" pitchFamily="34" charset="0"/>
              </a:rPr>
              <a:t>Only Noah was left, and those with him in the ark.</a:t>
            </a:r>
          </a:p>
        </p:txBody>
      </p:sp>
      <p:pic>
        <p:nvPicPr>
          <p:cNvPr id="8194" name="Picture 2" descr="Image result for noah on ark">
            <a:extLst>
              <a:ext uri="{FF2B5EF4-FFF2-40B4-BE49-F238E27FC236}">
                <a16:creationId xmlns:a16="http://schemas.microsoft.com/office/drawing/2014/main" id="{8D12C9F9-63E0-4BD3-A6D4-95EBE70FF04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tretch>
            <a:fillRect/>
          </a:stretch>
        </p:blipFill>
        <p:spPr bwMode="auto">
          <a:xfrm>
            <a:off x="3784990" y="1755274"/>
            <a:ext cx="4633453" cy="3451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437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1424608" y="1525810"/>
            <a:ext cx="6294783" cy="615951"/>
          </a:xfrm>
        </p:spPr>
        <p:txBody>
          <a:bodyPr vert="horz" lIns="68580" tIns="34290" rIns="68580" bIns="34290" rtlCol="0" anchor="t">
            <a:noAutofit/>
          </a:bodyPr>
          <a:lstStyle/>
          <a:p>
            <a:pPr algn="ctr"/>
            <a:r>
              <a:rPr lang="en-US" sz="3200" b="1" cap="none" dirty="0">
                <a:latin typeface="Arial" panose="020B0604020202020204" pitchFamily="34" charset="0"/>
              </a:rPr>
              <a:t>The waters flooded the earth for a hundred and fifty days.</a:t>
            </a:r>
          </a:p>
        </p:txBody>
      </p:sp>
      <p:pic>
        <p:nvPicPr>
          <p:cNvPr id="10244" name="Picture 4" descr="Image result for noah flood">
            <a:extLst>
              <a:ext uri="{FF2B5EF4-FFF2-40B4-BE49-F238E27FC236}">
                <a16:creationId xmlns:a16="http://schemas.microsoft.com/office/drawing/2014/main" id="{665EB354-87F9-440C-A811-870561797DA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739661"/>
            <a:ext cx="9144000" cy="3278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160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Related image">
            <a:extLst>
              <a:ext uri="{FF2B5EF4-FFF2-40B4-BE49-F238E27FC236}">
                <a16:creationId xmlns:a16="http://schemas.microsoft.com/office/drawing/2014/main" id="{98E8C549-D839-4CD1-ABE9-20A03C09502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9304" y="2121024"/>
            <a:ext cx="5411391" cy="304390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5550695" y="689113"/>
            <a:ext cx="3454002" cy="5499652"/>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But God remembered</a:t>
            </a:r>
            <a:br>
              <a:rPr lang="en-US" sz="3200" b="1" cap="none" dirty="0">
                <a:latin typeface="Arial" panose="020B0604020202020204" pitchFamily="34" charset="0"/>
                <a:cs typeface="Arial" panose="020B0604020202020204" pitchFamily="34" charset="0"/>
              </a:rPr>
            </a:br>
            <a:r>
              <a:rPr lang="en-US" sz="3200" b="1" cap="none" dirty="0">
                <a:latin typeface="Arial" panose="020B0604020202020204" pitchFamily="34" charset="0"/>
                <a:cs typeface="Arial" panose="020B0604020202020204" pitchFamily="34" charset="0"/>
              </a:rPr>
              <a:t>Noah and all the wild animals and the livestock that were with him in the ark, and he sent a wind over the earth, and the waters receded.</a:t>
            </a:r>
          </a:p>
        </p:txBody>
      </p:sp>
    </p:spTree>
    <p:extLst>
      <p:ext uri="{BB962C8B-B14F-4D97-AF65-F5344CB8AC3E}">
        <p14:creationId xmlns:p14="http://schemas.microsoft.com/office/powerpoint/2010/main" val="1823062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159027" y="530087"/>
            <a:ext cx="2891128" cy="6056243"/>
          </a:xfrm>
          <a:noFill/>
          <a:ln w="19050">
            <a:noFill/>
            <a:prstDash val="dash"/>
          </a:ln>
        </p:spPr>
        <p:txBody>
          <a:bodyPr vert="horz" lIns="68580" tIns="34290" rIns="68580" bIns="34290" rtlCol="0" anchor="t">
            <a:noAutofit/>
          </a:bodyPr>
          <a:lstStyle/>
          <a:p>
            <a:pPr algn="ctr">
              <a:lnSpc>
                <a:spcPct val="100000"/>
              </a:lnSpc>
            </a:pPr>
            <a:r>
              <a:rPr lang="en-US" sz="3200" b="1" cap="none" dirty="0">
                <a:latin typeface="Arial" panose="020B0604020202020204" pitchFamily="34" charset="0"/>
                <a:cs typeface="Arial" panose="020B0604020202020204" pitchFamily="34" charset="0"/>
              </a:rPr>
              <a:t>Now the springs of the deep and the floodgates of the heavens had been closed, and the rain had stopped falling from the sky.</a:t>
            </a:r>
          </a:p>
        </p:txBody>
      </p:sp>
      <p:pic>
        <p:nvPicPr>
          <p:cNvPr id="12290" name="Picture 2" descr="Related image">
            <a:extLst>
              <a:ext uri="{FF2B5EF4-FFF2-40B4-BE49-F238E27FC236}">
                <a16:creationId xmlns:a16="http://schemas.microsoft.com/office/drawing/2014/main" id="{0BC46E68-FA2A-4600-BE17-7DD9CA0E19A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tretch>
            <a:fillRect/>
          </a:stretch>
        </p:blipFill>
        <p:spPr bwMode="auto">
          <a:xfrm>
            <a:off x="3050154" y="1450510"/>
            <a:ext cx="6093847" cy="4067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9548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517279" y="2201602"/>
            <a:ext cx="2821473" cy="2454796"/>
          </a:xfrm>
          <a:noFill/>
          <a:ln w="19050">
            <a:noFill/>
            <a:prstDash val="dash"/>
          </a:ln>
        </p:spPr>
        <p:txBody>
          <a:bodyPr vert="horz" lIns="68580" tIns="34290" rIns="68580" bIns="34290" rtlCol="0" anchor="t">
            <a:noAutofit/>
          </a:bodyPr>
          <a:lstStyle/>
          <a:p>
            <a:pPr algn="ctr">
              <a:lnSpc>
                <a:spcPct val="100000"/>
              </a:lnSpc>
            </a:pPr>
            <a:r>
              <a:rPr lang="en-US" sz="3200" b="1" cap="none" dirty="0">
                <a:latin typeface="Arial" panose="020B0604020202020204" pitchFamily="34" charset="0"/>
              </a:rPr>
              <a:t>The water receded steadily from the earth.</a:t>
            </a:r>
          </a:p>
        </p:txBody>
      </p:sp>
      <p:pic>
        <p:nvPicPr>
          <p:cNvPr id="13314" name="Picture 2" descr="Related image">
            <a:extLst>
              <a:ext uri="{FF2B5EF4-FFF2-40B4-BE49-F238E27FC236}">
                <a16:creationId xmlns:a16="http://schemas.microsoft.com/office/drawing/2014/main" id="{B86F72F2-B350-40F4-9B11-6DFD6848D8D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tretch>
            <a:fillRect/>
          </a:stretch>
        </p:blipFill>
        <p:spPr bwMode="auto">
          <a:xfrm>
            <a:off x="3784990" y="1743690"/>
            <a:ext cx="4633453" cy="3475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9220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145774" y="4450556"/>
            <a:ext cx="8852452" cy="1243013"/>
          </a:xfrm>
          <a:noFill/>
          <a:ln w="19050">
            <a:noFill/>
            <a:prstDash val="dash"/>
          </a:ln>
        </p:spPr>
        <p:txBody>
          <a:bodyPr vert="horz" lIns="68580" tIns="34290" rIns="68580" bIns="34290" rtlCol="0" anchor="t">
            <a:noAutofit/>
          </a:bodyPr>
          <a:lstStyle/>
          <a:p>
            <a:pPr algn="ctr">
              <a:lnSpc>
                <a:spcPct val="100000"/>
              </a:lnSpc>
            </a:pPr>
            <a:r>
              <a:rPr lang="en-US" sz="3200" b="1" cap="none" dirty="0">
                <a:latin typeface="Arial" panose="020B0604020202020204" pitchFamily="34" charset="0"/>
              </a:rPr>
              <a:t>At the end of the 150 days the water had gone down, and on the 17</a:t>
            </a:r>
            <a:r>
              <a:rPr lang="en-US" sz="3200" b="1" cap="none" baseline="30000" dirty="0">
                <a:latin typeface="Arial" panose="020B0604020202020204" pitchFamily="34" charset="0"/>
              </a:rPr>
              <a:t>th</a:t>
            </a:r>
            <a:r>
              <a:rPr lang="en-US" sz="3200" b="1" cap="none" dirty="0">
                <a:latin typeface="Arial" panose="020B0604020202020204" pitchFamily="34" charset="0"/>
              </a:rPr>
              <a:t> day of the 7</a:t>
            </a:r>
            <a:r>
              <a:rPr lang="en-US" sz="3200" b="1" cap="none" baseline="30000" dirty="0">
                <a:latin typeface="Arial" panose="020B0604020202020204" pitchFamily="34" charset="0"/>
              </a:rPr>
              <a:t>th</a:t>
            </a:r>
            <a:r>
              <a:rPr lang="en-US" sz="3200" b="1" cap="none" dirty="0">
                <a:latin typeface="Arial" panose="020B0604020202020204" pitchFamily="34" charset="0"/>
              </a:rPr>
              <a:t> month the ark came to rest on the mountains of Ararat. </a:t>
            </a:r>
          </a:p>
        </p:txBody>
      </p:sp>
      <p:pic>
        <p:nvPicPr>
          <p:cNvPr id="10" name="Picture 2" descr="Image result for ark came to rest on the mountainsÂ of Ararat">
            <a:extLst>
              <a:ext uri="{FF2B5EF4-FFF2-40B4-BE49-F238E27FC236}">
                <a16:creationId xmlns:a16="http://schemas.microsoft.com/office/drawing/2014/main" id="{F2EA5A7B-205D-4D74-BEC9-A4521C68099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92576" y="857250"/>
            <a:ext cx="4868466" cy="3651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9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218661" y="543340"/>
            <a:ext cx="8706677" cy="1697936"/>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The waters continued to recede until the 10</a:t>
            </a:r>
            <a:r>
              <a:rPr lang="en-US" sz="3200" b="1" cap="none" baseline="30000" dirty="0">
                <a:latin typeface="Arial" panose="020B0604020202020204" pitchFamily="34" charset="0"/>
                <a:cs typeface="Arial" panose="020B0604020202020204" pitchFamily="34" charset="0"/>
              </a:rPr>
              <a:t>th</a:t>
            </a:r>
            <a:r>
              <a:rPr lang="en-US" sz="3200" b="1" cap="none" dirty="0">
                <a:latin typeface="Arial" panose="020B0604020202020204" pitchFamily="34" charset="0"/>
                <a:cs typeface="Arial" panose="020B0604020202020204" pitchFamily="34" charset="0"/>
              </a:rPr>
              <a:t> month, and on the 1</a:t>
            </a:r>
            <a:r>
              <a:rPr lang="en-US" sz="3200" b="1" cap="none" baseline="30000" dirty="0">
                <a:latin typeface="Arial" panose="020B0604020202020204" pitchFamily="34" charset="0"/>
                <a:cs typeface="Arial" panose="020B0604020202020204" pitchFamily="34" charset="0"/>
              </a:rPr>
              <a:t>st</a:t>
            </a:r>
            <a:r>
              <a:rPr lang="en-US" sz="3200" b="1" cap="none" dirty="0">
                <a:latin typeface="Arial" panose="020B0604020202020204" pitchFamily="34" charset="0"/>
                <a:cs typeface="Arial" panose="020B0604020202020204" pitchFamily="34" charset="0"/>
              </a:rPr>
              <a:t> day of the 10</a:t>
            </a:r>
            <a:r>
              <a:rPr lang="en-US" sz="3200" b="1" cap="none" baseline="30000" dirty="0">
                <a:latin typeface="Arial" panose="020B0604020202020204" pitchFamily="34" charset="0"/>
                <a:cs typeface="Arial" panose="020B0604020202020204" pitchFamily="34" charset="0"/>
              </a:rPr>
              <a:t>th</a:t>
            </a:r>
            <a:r>
              <a:rPr lang="en-US" sz="3200" b="1" cap="none" dirty="0">
                <a:latin typeface="Arial" panose="020B0604020202020204" pitchFamily="34" charset="0"/>
                <a:cs typeface="Arial" panose="020B0604020202020204" pitchFamily="34" charset="0"/>
              </a:rPr>
              <a:t> month the tops of the mountains became visible.</a:t>
            </a:r>
          </a:p>
        </p:txBody>
      </p:sp>
      <p:pic>
        <p:nvPicPr>
          <p:cNvPr id="15364" name="Picture 4" descr="Related image">
            <a:extLst>
              <a:ext uri="{FF2B5EF4-FFF2-40B4-BE49-F238E27FC236}">
                <a16:creationId xmlns:a16="http://schemas.microsoft.com/office/drawing/2014/main" id="{B5155E4D-322E-48C5-B85C-77483B9DE566}"/>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725216" y="2604909"/>
            <a:ext cx="6043613" cy="3395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2403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203598" y="1805577"/>
            <a:ext cx="3225403" cy="3285743"/>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After forty days Noah opened a window he had made in the ark and sent out a raven,</a:t>
            </a:r>
          </a:p>
        </p:txBody>
      </p:sp>
      <p:pic>
        <p:nvPicPr>
          <p:cNvPr id="16386" name="Picture 2" descr="Related image">
            <a:extLst>
              <a:ext uri="{FF2B5EF4-FFF2-40B4-BE49-F238E27FC236}">
                <a16:creationId xmlns:a16="http://schemas.microsoft.com/office/drawing/2014/main" id="{FF5FEF1A-6F8B-470C-8A5F-DB367DB2308F}"/>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508513" y="1278731"/>
            <a:ext cx="5555975" cy="4300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134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5550695" y="2319926"/>
            <a:ext cx="3225403" cy="2416380"/>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and it kept flying back and forth until the water had dried up from the earth.</a:t>
            </a:r>
          </a:p>
        </p:txBody>
      </p:sp>
      <p:pic>
        <p:nvPicPr>
          <p:cNvPr id="16392" name="Picture 8" descr="Image result for noah raven">
            <a:extLst>
              <a:ext uri="{FF2B5EF4-FFF2-40B4-BE49-F238E27FC236}">
                <a16:creationId xmlns:a16="http://schemas.microsoft.com/office/drawing/2014/main" id="{F50D5935-A522-4CFC-B5FB-548F122129FB}"/>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1200150"/>
            <a:ext cx="5536578"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52144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Related image">
            <a:extLst>
              <a:ext uri="{FF2B5EF4-FFF2-40B4-BE49-F238E27FC236}">
                <a16:creationId xmlns:a16="http://schemas.microsoft.com/office/drawing/2014/main" id="{EBEF54A6-14DD-4879-8239-441F3B7D6A6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82956" y="857250"/>
            <a:ext cx="6361043" cy="477078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0" y="1444488"/>
            <a:ext cx="2782956" cy="1521206"/>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Then he sent out a dove to see if the water had receded from the surface of the ground.</a:t>
            </a:r>
          </a:p>
        </p:txBody>
      </p:sp>
    </p:spTree>
    <p:extLst>
      <p:ext uri="{BB962C8B-B14F-4D97-AF65-F5344CB8AC3E}">
        <p14:creationId xmlns:p14="http://schemas.microsoft.com/office/powerpoint/2010/main" val="2399828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Related image">
            <a:extLst>
              <a:ext uri="{FF2B5EF4-FFF2-40B4-BE49-F238E27FC236}">
                <a16:creationId xmlns:a16="http://schemas.microsoft.com/office/drawing/2014/main" id="{B19577E0-A119-42FD-B583-BB9A10787E0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949148" y="1457326"/>
            <a:ext cx="5194852" cy="389613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0" y="569844"/>
            <a:ext cx="3949148" cy="2607574"/>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But the dove could find nowhere to perch because there was water over all the surface of the earth; so it returned to Noah in the ark. He reached out his hand and took the dove and brought it back to himself in the ark. </a:t>
            </a:r>
          </a:p>
        </p:txBody>
      </p:sp>
    </p:spTree>
    <p:extLst>
      <p:ext uri="{BB962C8B-B14F-4D97-AF65-F5344CB8AC3E}">
        <p14:creationId xmlns:p14="http://schemas.microsoft.com/office/powerpoint/2010/main" val="1188198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0" y="1684683"/>
            <a:ext cx="4014788" cy="3075384"/>
          </a:xfrm>
        </p:spPr>
        <p:txBody>
          <a:bodyPr anchor="t">
            <a:noAutofit/>
          </a:bodyPr>
          <a:lstStyle/>
          <a:p>
            <a:pPr algn="ctr">
              <a:lnSpc>
                <a:spcPct val="100000"/>
              </a:lnSpc>
            </a:pPr>
            <a:r>
              <a:rPr lang="en-US" b="1" cap="none" dirty="0">
                <a:latin typeface="Arial" panose="020B0604020202020204" pitchFamily="34" charset="0"/>
                <a:cs typeface="Arial" panose="020B0604020202020204" pitchFamily="34" charset="0"/>
              </a:rPr>
              <a:t>He waited seven more days and again sent out the dove from the ark.</a:t>
            </a:r>
          </a:p>
        </p:txBody>
      </p:sp>
      <p:pic>
        <p:nvPicPr>
          <p:cNvPr id="20484" name="Picture 4" descr="Image result for dove returns to noah">
            <a:extLst>
              <a:ext uri="{FF2B5EF4-FFF2-40B4-BE49-F238E27FC236}">
                <a16:creationId xmlns:a16="http://schemas.microsoft.com/office/drawing/2014/main" id="{422BAC01-0A3F-41B4-8306-C3281F5DCB9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14787" y="857250"/>
            <a:ext cx="5129213"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5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0" y="1342612"/>
            <a:ext cx="4014788" cy="3589733"/>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When the dove returned to him in the evening, there in its beak was a freshly plucked olive leaf! Then Noah knew that the water had receded from the earth.</a:t>
            </a:r>
          </a:p>
        </p:txBody>
      </p:sp>
      <p:pic>
        <p:nvPicPr>
          <p:cNvPr id="4" name="Picture 2" descr="Image result for dove returns to noah">
            <a:extLst>
              <a:ext uri="{FF2B5EF4-FFF2-40B4-BE49-F238E27FC236}">
                <a16:creationId xmlns:a16="http://schemas.microsoft.com/office/drawing/2014/main" id="{CB5B84C1-9AF4-415A-B00E-E47FEE61291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14788" y="857250"/>
            <a:ext cx="51435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463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950118" y="715617"/>
            <a:ext cx="7665244" cy="1463673"/>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He waited seven more days and sent the dove out again, but this time it did not return to him.</a:t>
            </a:r>
          </a:p>
        </p:txBody>
      </p:sp>
      <p:pic>
        <p:nvPicPr>
          <p:cNvPr id="21508" name="Picture 4" descr="Image result for noah looks for dove">
            <a:extLst>
              <a:ext uri="{FF2B5EF4-FFF2-40B4-BE49-F238E27FC236}">
                <a16:creationId xmlns:a16="http://schemas.microsoft.com/office/drawing/2014/main" id="{F05DD35D-5148-4BD5-BF92-4D28140A38B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85887" y="2179290"/>
            <a:ext cx="6793707" cy="3821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204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596347" y="4996623"/>
            <a:ext cx="7951304" cy="1669773"/>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By the first day of the first month of Noah’s 601</a:t>
            </a:r>
            <a:r>
              <a:rPr lang="en-US" sz="3200" b="1" cap="none" baseline="30000" dirty="0">
                <a:latin typeface="Arial" panose="020B0604020202020204" pitchFamily="34" charset="0"/>
                <a:cs typeface="Arial" panose="020B0604020202020204" pitchFamily="34" charset="0"/>
              </a:rPr>
              <a:t>st  </a:t>
            </a:r>
            <a:r>
              <a:rPr lang="en-US" sz="3200" b="1" cap="none" dirty="0">
                <a:latin typeface="Arial" panose="020B0604020202020204" pitchFamily="34" charset="0"/>
                <a:cs typeface="Arial" panose="020B0604020202020204" pitchFamily="34" charset="0"/>
              </a:rPr>
              <a:t>year, the water had dried up from the earth.</a:t>
            </a:r>
          </a:p>
        </p:txBody>
      </p:sp>
      <p:pic>
        <p:nvPicPr>
          <p:cNvPr id="27652" name="Picture 4" descr="Related image">
            <a:extLst>
              <a:ext uri="{FF2B5EF4-FFF2-40B4-BE49-F238E27FC236}">
                <a16:creationId xmlns:a16="http://schemas.microsoft.com/office/drawing/2014/main" id="{C20ED888-4978-4FF3-8C50-F974DF15A0A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461420" y="191604"/>
            <a:ext cx="6221159" cy="4665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53296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4784035" y="2277064"/>
            <a:ext cx="4038496" cy="2084195"/>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Noah then removed the covering from the ark and saw that the surface of the ground was dry.</a:t>
            </a:r>
          </a:p>
        </p:txBody>
      </p:sp>
      <p:pic>
        <p:nvPicPr>
          <p:cNvPr id="5" name="Picture 2" descr="Image result for noah's ark dry ground">
            <a:extLst>
              <a:ext uri="{FF2B5EF4-FFF2-40B4-BE49-F238E27FC236}">
                <a16:creationId xmlns:a16="http://schemas.microsoft.com/office/drawing/2014/main" id="{3B1EA86D-C6DC-4587-854D-D9721C873F9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147483"/>
            <a:ext cx="4572001" cy="6563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04662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6679097" y="1861577"/>
            <a:ext cx="2464904" cy="3477227"/>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By the 27</a:t>
            </a:r>
            <a:r>
              <a:rPr lang="en-US" sz="3200" b="1" cap="none" baseline="30000" dirty="0">
                <a:latin typeface="Arial" panose="020B0604020202020204" pitchFamily="34" charset="0"/>
                <a:cs typeface="Arial" panose="020B0604020202020204" pitchFamily="34" charset="0"/>
              </a:rPr>
              <a:t>th</a:t>
            </a:r>
            <a:r>
              <a:rPr lang="en-US" sz="3200" b="1" cap="none" dirty="0">
                <a:latin typeface="Arial" panose="020B0604020202020204" pitchFamily="34" charset="0"/>
                <a:cs typeface="Arial" panose="020B0604020202020204" pitchFamily="34" charset="0"/>
              </a:rPr>
              <a:t> day of the 2</a:t>
            </a:r>
            <a:r>
              <a:rPr lang="en-US" sz="3200" b="1" cap="none" baseline="30000" dirty="0">
                <a:latin typeface="Arial" panose="020B0604020202020204" pitchFamily="34" charset="0"/>
                <a:cs typeface="Arial" panose="020B0604020202020204" pitchFamily="34" charset="0"/>
              </a:rPr>
              <a:t>nd</a:t>
            </a:r>
            <a:r>
              <a:rPr lang="en-US" sz="3200" b="1" cap="none" dirty="0">
                <a:latin typeface="Arial" panose="020B0604020202020204" pitchFamily="34" charset="0"/>
                <a:cs typeface="Arial" panose="020B0604020202020204" pitchFamily="34" charset="0"/>
              </a:rPr>
              <a:t> month the earth was completely dry.</a:t>
            </a:r>
          </a:p>
        </p:txBody>
      </p:sp>
      <p:pic>
        <p:nvPicPr>
          <p:cNvPr id="28674" name="Picture 2" descr="Image result for earth after noah's flood">
            <a:extLst>
              <a:ext uri="{FF2B5EF4-FFF2-40B4-BE49-F238E27FC236}">
                <a16:creationId xmlns:a16="http://schemas.microsoft.com/office/drawing/2014/main" id="{96702E52-06D6-4984-94B5-E8C4FB2CC5E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519197"/>
            <a:ext cx="6679096" cy="4181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73485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0" y="3319670"/>
            <a:ext cx="9144000" cy="3538330"/>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Then God said to Noah, “Come out of the ark, you and your wife and your sons and their wives. Bring out every kind of living creature that is with you—the birds, the animals, and all the creatures that move along the ground—so they can multiply on the earth and be fruitful and increase in number on it.”</a:t>
            </a:r>
          </a:p>
        </p:txBody>
      </p:sp>
      <p:pic>
        <p:nvPicPr>
          <p:cNvPr id="23556" name="Picture 4" descr="Image result for noah's family">
            <a:extLst>
              <a:ext uri="{FF2B5EF4-FFF2-40B4-BE49-F238E27FC236}">
                <a16:creationId xmlns:a16="http://schemas.microsoft.com/office/drawing/2014/main" id="{E33CF84B-74F6-4B28-8AFC-537864BCFD0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99640" y="-15983"/>
            <a:ext cx="4544720" cy="3408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19022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157162" y="680780"/>
            <a:ext cx="8829675" cy="2423180"/>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So Noah came out, together with his sons and his wife and his sons’ wives. All the animals and all the creatures that move along the ground and all the birds—everything that moves on land—came out of the ark, one kind after another.</a:t>
            </a:r>
          </a:p>
        </p:txBody>
      </p:sp>
      <p:pic>
        <p:nvPicPr>
          <p:cNvPr id="24578" name="Picture 2" descr="Related image">
            <a:extLst>
              <a:ext uri="{FF2B5EF4-FFF2-40B4-BE49-F238E27FC236}">
                <a16:creationId xmlns:a16="http://schemas.microsoft.com/office/drawing/2014/main" id="{44ED3ABA-E7D4-47DD-8BAF-20BBBD5F68D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08831" y="3754040"/>
            <a:ext cx="5526338" cy="3103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2047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685800" y="4730941"/>
            <a:ext cx="8015288" cy="1269809"/>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Then Noah built an altar to the Lord and, taking some of all the clean animals and clean birds, he sacrificed burnt offerings on it.</a:t>
            </a:r>
          </a:p>
        </p:txBody>
      </p:sp>
      <p:pic>
        <p:nvPicPr>
          <p:cNvPr id="25602" name="Picture 2" descr="Related image">
            <a:extLst>
              <a:ext uri="{FF2B5EF4-FFF2-40B4-BE49-F238E27FC236}">
                <a16:creationId xmlns:a16="http://schemas.microsoft.com/office/drawing/2014/main" id="{EEDA3671-F976-493C-B504-54877577AE7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69194" y="658469"/>
            <a:ext cx="7048500" cy="3964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73869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392595" y="717011"/>
            <a:ext cx="4874445" cy="526865"/>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The Lord smelled the pleasing aroma and said in his heart:</a:t>
            </a:r>
          </a:p>
        </p:txBody>
      </p:sp>
      <p:pic>
        <p:nvPicPr>
          <p:cNvPr id="3" name="Picture 2" descr="Related image">
            <a:extLst>
              <a:ext uri="{FF2B5EF4-FFF2-40B4-BE49-F238E27FC236}">
                <a16:creationId xmlns:a16="http://schemas.microsoft.com/office/drawing/2014/main" id="{83D4C592-ABAB-468C-9F43-F6F0839C1C2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614612"/>
            <a:ext cx="5715000" cy="424338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FF418353-7AF4-4FA0-9E8D-EFC701BCDE27}"/>
              </a:ext>
            </a:extLst>
          </p:cNvPr>
          <p:cNvSpPr txBox="1">
            <a:spLocks/>
          </p:cNvSpPr>
          <p:nvPr/>
        </p:nvSpPr>
        <p:spPr>
          <a:xfrm>
            <a:off x="5659635" y="400004"/>
            <a:ext cx="3429001" cy="4587219"/>
          </a:xfrm>
          <a:prstGeom prst="rect">
            <a:avLst/>
          </a:prstGeom>
        </p:spPr>
        <p:txBody>
          <a:bodyPr vert="horz" lIns="68580" tIns="34290" rIns="68580" bIns="34290" rtlCol="0" anchor="t">
            <a:no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lnSpc>
                <a:spcPct val="100000"/>
              </a:lnSpc>
            </a:pPr>
            <a:r>
              <a:rPr lang="en-US" sz="3200" b="1" cap="none" dirty="0">
                <a:latin typeface="Arial" panose="020B0604020202020204" pitchFamily="34" charset="0"/>
                <a:cs typeface="Arial" panose="020B0604020202020204" pitchFamily="34" charset="0"/>
              </a:rPr>
              <a:t>“Never again will I curse the ground because of humans, even though every inclination of the human heart is evil from childhood. And never again will I destroy all living creatures, as I have done.</a:t>
            </a:r>
          </a:p>
        </p:txBody>
      </p:sp>
    </p:spTree>
    <p:extLst>
      <p:ext uri="{BB962C8B-B14F-4D97-AF65-F5344CB8AC3E}">
        <p14:creationId xmlns:p14="http://schemas.microsoft.com/office/powerpoint/2010/main" val="33413279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Image result for seedtime and harvest">
            <a:extLst>
              <a:ext uri="{FF2B5EF4-FFF2-40B4-BE49-F238E27FC236}">
                <a16:creationId xmlns:a16="http://schemas.microsoft.com/office/drawing/2014/main" id="{8F61F346-8BCA-4CC1-AEFA-F6C137745629}"/>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 y="1039410"/>
            <a:ext cx="2761472" cy="2068115"/>
          </a:xfrm>
          <a:prstGeom prst="rect">
            <a:avLst/>
          </a:prstGeom>
          <a:noFill/>
          <a:extLst>
            <a:ext uri="{909E8E84-426E-40DD-AFC4-6F175D3DCCD1}">
              <a14:hiddenFill xmlns:a14="http://schemas.microsoft.com/office/drawing/2010/main">
                <a:solidFill>
                  <a:srgbClr val="FFFFFF"/>
                </a:solidFill>
              </a14:hiddenFill>
            </a:ext>
          </a:extLst>
        </p:spPr>
      </p:pic>
      <p:pic>
        <p:nvPicPr>
          <p:cNvPr id="26630" name="Picture 6" descr="Image result for cold and heat">
            <a:extLst>
              <a:ext uri="{FF2B5EF4-FFF2-40B4-BE49-F238E27FC236}">
                <a16:creationId xmlns:a16="http://schemas.microsoft.com/office/drawing/2014/main" id="{DBBAD871-A2E1-4796-863A-0E059D7DD7B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203973"/>
            <a:ext cx="2880211" cy="1993106"/>
          </a:xfrm>
          <a:prstGeom prst="rect">
            <a:avLst/>
          </a:prstGeom>
          <a:noFill/>
          <a:extLst>
            <a:ext uri="{909E8E84-426E-40DD-AFC4-6F175D3DCCD1}">
              <a14:hiddenFill xmlns:a14="http://schemas.microsoft.com/office/drawing/2010/main">
                <a:solidFill>
                  <a:srgbClr val="FFFFFF"/>
                </a:solidFill>
              </a14:hiddenFill>
            </a:ext>
          </a:extLst>
        </p:spPr>
      </p:pic>
      <p:pic>
        <p:nvPicPr>
          <p:cNvPr id="26634" name="Picture 10" descr="Image result for summer and winter">
            <a:extLst>
              <a:ext uri="{FF2B5EF4-FFF2-40B4-BE49-F238E27FC236}">
                <a16:creationId xmlns:a16="http://schemas.microsoft.com/office/drawing/2014/main" id="{DCCFAF56-3CE7-4B70-93BA-B61D18D8F31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6633481" y="1382316"/>
            <a:ext cx="2510519" cy="1714501"/>
          </a:xfrm>
          <a:prstGeom prst="rect">
            <a:avLst/>
          </a:prstGeom>
          <a:noFill/>
          <a:extLst>
            <a:ext uri="{909E8E84-426E-40DD-AFC4-6F175D3DCCD1}">
              <a14:hiddenFill xmlns:a14="http://schemas.microsoft.com/office/drawing/2010/main">
                <a:solidFill>
                  <a:srgbClr val="FFFFFF"/>
                </a:solidFill>
              </a14:hiddenFill>
            </a:ext>
          </a:extLst>
        </p:spPr>
      </p:pic>
      <p:pic>
        <p:nvPicPr>
          <p:cNvPr id="26636" name="Picture 12" descr="Image result for day and night">
            <a:extLst>
              <a:ext uri="{FF2B5EF4-FFF2-40B4-BE49-F238E27FC236}">
                <a16:creationId xmlns:a16="http://schemas.microsoft.com/office/drawing/2014/main" id="{E30CA7D8-648C-46FE-A3C5-A5761A0642E4}"/>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7041636" y="3096816"/>
            <a:ext cx="2102365" cy="21002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32B45C7-D195-4210-8ABF-7B983588FB9C}"/>
              </a:ext>
            </a:extLst>
          </p:cNvPr>
          <p:cNvSpPr>
            <a:spLocks noGrp="1"/>
          </p:cNvSpPr>
          <p:nvPr>
            <p:ph type="title"/>
          </p:nvPr>
        </p:nvSpPr>
        <p:spPr>
          <a:xfrm>
            <a:off x="2744478" y="1502864"/>
            <a:ext cx="3872007" cy="3402218"/>
          </a:xfrm>
        </p:spPr>
        <p:txBody>
          <a:bodyPr anchor="t">
            <a:noAutofit/>
          </a:bodyPr>
          <a:lstStyle/>
          <a:p>
            <a:pPr algn="ctr">
              <a:lnSpc>
                <a:spcPct val="100000"/>
              </a:lnSpc>
            </a:pPr>
            <a:r>
              <a:rPr lang="en-US" sz="3200" b="1" cap="none" dirty="0">
                <a:latin typeface="Arial" panose="020B0604020202020204" pitchFamily="34" charset="0"/>
                <a:cs typeface="Arial" panose="020B0604020202020204" pitchFamily="34" charset="0"/>
              </a:rPr>
              <a:t>“As long as the earth endures,</a:t>
            </a:r>
            <a:br>
              <a:rPr lang="en-US" sz="3200" b="1" cap="none" dirty="0">
                <a:latin typeface="Arial" panose="020B0604020202020204" pitchFamily="34" charset="0"/>
                <a:cs typeface="Arial" panose="020B0604020202020204" pitchFamily="34" charset="0"/>
              </a:rPr>
            </a:br>
            <a:r>
              <a:rPr lang="en-US" sz="3200" b="1" cap="none" dirty="0">
                <a:latin typeface="Arial" panose="020B0604020202020204" pitchFamily="34" charset="0"/>
                <a:cs typeface="Arial" panose="020B0604020202020204" pitchFamily="34" charset="0"/>
              </a:rPr>
              <a:t>seedtime and harvest,</a:t>
            </a:r>
            <a:br>
              <a:rPr lang="en-US" sz="3200" b="1" cap="none" dirty="0">
                <a:latin typeface="Arial" panose="020B0604020202020204" pitchFamily="34" charset="0"/>
                <a:cs typeface="Arial" panose="020B0604020202020204" pitchFamily="34" charset="0"/>
              </a:rPr>
            </a:br>
            <a:r>
              <a:rPr lang="en-US" sz="3200" b="1" cap="none" dirty="0">
                <a:latin typeface="Arial" panose="020B0604020202020204" pitchFamily="34" charset="0"/>
                <a:cs typeface="Arial" panose="020B0604020202020204" pitchFamily="34" charset="0"/>
              </a:rPr>
              <a:t>cold and heat,</a:t>
            </a:r>
            <a:br>
              <a:rPr lang="en-US" sz="3200" b="1" cap="none" dirty="0">
                <a:latin typeface="Arial" panose="020B0604020202020204" pitchFamily="34" charset="0"/>
                <a:cs typeface="Arial" panose="020B0604020202020204" pitchFamily="34" charset="0"/>
              </a:rPr>
            </a:br>
            <a:r>
              <a:rPr lang="en-US" sz="3200" b="1" cap="none" dirty="0">
                <a:latin typeface="Arial" panose="020B0604020202020204" pitchFamily="34" charset="0"/>
                <a:cs typeface="Arial" panose="020B0604020202020204" pitchFamily="34" charset="0"/>
              </a:rPr>
              <a:t>summer and winter,</a:t>
            </a:r>
            <a:br>
              <a:rPr lang="en-US" sz="3200" b="1" cap="none" dirty="0">
                <a:latin typeface="Arial" panose="020B0604020202020204" pitchFamily="34" charset="0"/>
                <a:cs typeface="Arial" panose="020B0604020202020204" pitchFamily="34" charset="0"/>
              </a:rPr>
            </a:br>
            <a:r>
              <a:rPr lang="en-US" sz="3200" b="1" cap="none" dirty="0">
                <a:latin typeface="Arial" panose="020B0604020202020204" pitchFamily="34" charset="0"/>
                <a:cs typeface="Arial" panose="020B0604020202020204" pitchFamily="34" charset="0"/>
              </a:rPr>
              <a:t>day and night</a:t>
            </a:r>
            <a:br>
              <a:rPr lang="en-US" sz="3200" b="1" cap="none" dirty="0">
                <a:latin typeface="Arial" panose="020B0604020202020204" pitchFamily="34" charset="0"/>
                <a:cs typeface="Arial" panose="020B0604020202020204" pitchFamily="34" charset="0"/>
              </a:rPr>
            </a:br>
            <a:r>
              <a:rPr lang="en-US" sz="3200" b="1" cap="none" dirty="0">
                <a:latin typeface="Arial" panose="020B0604020202020204" pitchFamily="34" charset="0"/>
                <a:cs typeface="Arial" panose="020B0604020202020204" pitchFamily="34" charset="0"/>
              </a:rPr>
              <a:t>will never cease.”</a:t>
            </a:r>
          </a:p>
        </p:txBody>
      </p:sp>
    </p:spTree>
    <p:extLst>
      <p:ext uri="{BB962C8B-B14F-4D97-AF65-F5344CB8AC3E}">
        <p14:creationId xmlns:p14="http://schemas.microsoft.com/office/powerpoint/2010/main" val="2158453256"/>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Vapor Trail</Template>
  <TotalTime>104</TotalTime>
  <Words>839</Words>
  <Application>Microsoft Office PowerPoint</Application>
  <PresentationFormat>On-screen Show (4:3)</PresentationFormat>
  <Paragraphs>36</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Century Gothic</vt:lpstr>
      <vt:lpstr>Times New Roman</vt:lpstr>
      <vt:lpstr>Vapor Trail</vt:lpstr>
      <vt:lpstr>Dig Site 5 Genesis 7:17 – 8:22 </vt:lpstr>
      <vt:lpstr>The Truth</vt:lpstr>
      <vt:lpstr>“As long as the earth endures, seedtime and harvest, cold and heat, summer and winter, day and night will never cease.”</vt:lpstr>
      <vt:lpstr>For forty days the flood kept coming on the earth,</vt:lpstr>
      <vt:lpstr>and as the waters increased they lifted the ark high above the earth.</vt:lpstr>
      <vt:lpstr>The waters rose and increased greatly on the earth, and the ark floated on the surface of the water.</vt:lpstr>
      <vt:lpstr>They rose greatly on the earth, and all the high mountains under the entire heavens were covered. The waters rose and covered the mountains to a depth of more than fifteen cubits (23 feet).</vt:lpstr>
      <vt:lpstr>Every living thing that moved on land perished—birds, livestock, wild animals, all the creatures that swarm over the earth, and all mankind. Everything on dry land that had the breath of life in its nostrils died. </vt:lpstr>
      <vt:lpstr>Every living thing on the face of the earth was wiped out; people and animals and the creatures that move along the ground and the birds were wiped from the earth.</vt:lpstr>
      <vt:lpstr>Only Noah was left, and those with him in the ark.</vt:lpstr>
      <vt:lpstr>The waters flooded the earth for a hundred and fifty days.</vt:lpstr>
      <vt:lpstr>But God remembered Noah and all the wild animals and the livestock that were with him in the ark, and he sent a wind over the earth, and the waters receded.</vt:lpstr>
      <vt:lpstr>Now the springs of the deep and the floodgates of the heavens had been closed, and the rain had stopped falling from the sky.</vt:lpstr>
      <vt:lpstr>The water receded steadily from the earth.</vt:lpstr>
      <vt:lpstr>At the end of the 150 days the water had gone down, and on the 17th day of the 7th month the ark came to rest on the mountains of Ararat. </vt:lpstr>
      <vt:lpstr>The waters continued to recede until the 10th month, and on the 1st day of the 10th month the tops of the mountains became visible.</vt:lpstr>
      <vt:lpstr>After forty days Noah opened a window he had made in the ark and sent out a raven,</vt:lpstr>
      <vt:lpstr>and it kept flying back and forth until the water had dried up from the earth.</vt:lpstr>
      <vt:lpstr>Then he sent out a dove to see if the water had receded from the surface of the ground.</vt:lpstr>
      <vt:lpstr>But the dove could find nowhere to perch because there was water over all the surface of the earth; so it returned to Noah in the ark. He reached out his hand and took the dove and brought it back to himself in the ark. </vt:lpstr>
      <vt:lpstr>He waited seven more days and again sent out the dove from the ark.</vt:lpstr>
      <vt:lpstr>When the dove returned to him in the evening, there in its beak was a freshly plucked olive leaf! Then Noah knew that the water had receded from the earth.</vt:lpstr>
      <vt:lpstr>He waited seven more days and sent the dove out again, but this time it did not return to him.</vt:lpstr>
      <vt:lpstr>By the first day of the first month of Noah’s 601st  year, the water had dried up from the earth.</vt:lpstr>
      <vt:lpstr>Noah then removed the covering from the ark and saw that the surface of the ground was dry.</vt:lpstr>
      <vt:lpstr>By the 27th day of the 2nd month the earth was completely dry.</vt:lpstr>
      <vt:lpstr>Then God said to Noah, “Come out of the ark, you and your wife and your sons and their wives. Bring out every kind of living creature that is with you—the birds, the animals, and all the creatures that move along the ground—so they can multiply on the earth and be fruitful and increase in number on it.”</vt:lpstr>
      <vt:lpstr>So Noah came out, together with his sons and his wife and his sons’ wives. All the animals and all the creatures that move along the ground and all the birds—everything that moves on land—came out of the ark, one kind after another.</vt:lpstr>
      <vt:lpstr>Then Noah built an altar to the Lord and, taking some of all the clean animals and clean birds, he sacrificed burnt offerings on it.</vt:lpstr>
      <vt:lpstr>The Lord smelled the pleasing aroma and said in his heart:</vt:lpstr>
      <vt:lpstr>“As long as the earth endures, seedtime and harvest, cold and heat, summer and winter, day and night will never cease.”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 Site 5 Genesis 7:17 – 8:22 </dc:title>
  <dc:creator>Robin Gulley</dc:creator>
  <cp:lastModifiedBy>April Litman</cp:lastModifiedBy>
  <cp:revision>10</cp:revision>
  <dcterms:created xsi:type="dcterms:W3CDTF">2019-07-18T03:10:04Z</dcterms:created>
  <dcterms:modified xsi:type="dcterms:W3CDTF">2025-06-15T18:06:03Z</dcterms:modified>
</cp:coreProperties>
</file>