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57" r:id="rId2"/>
    <p:sldMasterId id="2147483661" r:id="rId3"/>
  </p:sldMasterIdLst>
  <p:sldIdLst>
    <p:sldId id="296" r:id="rId4"/>
    <p:sldId id="299" r:id="rId5"/>
    <p:sldId id="256" r:id="rId6"/>
    <p:sldId id="297" r:id="rId7"/>
    <p:sldId id="298" r:id="rId8"/>
    <p:sldId id="266" r:id="rId9"/>
    <p:sldId id="265" r:id="rId10"/>
    <p:sldId id="261" r:id="rId11"/>
    <p:sldId id="262" r:id="rId12"/>
    <p:sldId id="257" r:id="rId13"/>
    <p:sldId id="274" r:id="rId14"/>
    <p:sldId id="275" r:id="rId15"/>
    <p:sldId id="267" r:id="rId16"/>
    <p:sldId id="269" r:id="rId17"/>
    <p:sldId id="276" r:id="rId18"/>
    <p:sldId id="273" r:id="rId19"/>
    <p:sldId id="27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6633"/>
    <a:srgbClr val="FF9933"/>
    <a:srgbClr val="CC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F5C7D-157C-4B65-8DDE-63053EF950B1}" v="16" dt="2025-06-02T19:46:01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9" autoAdjust="0"/>
    <p:restoredTop sz="94646" autoAdjust="0"/>
  </p:normalViewPr>
  <p:slideViewPr>
    <p:cSldViewPr>
      <p:cViewPr>
        <p:scale>
          <a:sx n="54" d="100"/>
          <a:sy n="54" d="100"/>
        </p:scale>
        <p:origin x="1242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Litman" userId="c83b8c5f662f391c" providerId="LiveId" clId="{4B2F5C7D-157C-4B65-8DDE-63053EF950B1}"/>
    <pc:docChg chg="undo custSel addSld delSld modSld sldOrd addMainMaster delMainMaster">
      <pc:chgData name="April Litman" userId="c83b8c5f662f391c" providerId="LiveId" clId="{4B2F5C7D-157C-4B65-8DDE-63053EF950B1}" dt="2025-06-02T19:46:01.017" v="167"/>
      <pc:docMkLst>
        <pc:docMk/>
      </pc:docMkLst>
      <pc:sldChg chg="modSp mod">
        <pc:chgData name="April Litman" userId="c83b8c5f662f391c" providerId="LiveId" clId="{4B2F5C7D-157C-4B65-8DDE-63053EF950B1}" dt="2025-06-02T19:32:59.960" v="27" actId="20577"/>
        <pc:sldMkLst>
          <pc:docMk/>
          <pc:sldMk cId="0" sldId="256"/>
        </pc:sldMkLst>
        <pc:spChg chg="mod">
          <ac:chgData name="April Litman" userId="c83b8c5f662f391c" providerId="LiveId" clId="{4B2F5C7D-157C-4B65-8DDE-63053EF950B1}" dt="2025-06-02T19:32:59.960" v="27" actId="20577"/>
          <ac:spMkLst>
            <pc:docMk/>
            <pc:sldMk cId="0" sldId="256"/>
            <ac:spMk id="2051" creationId="{00000000-0000-0000-0000-000000000000}"/>
          </ac:spMkLst>
        </pc:spChg>
      </pc:sldChg>
      <pc:sldChg chg="add del">
        <pc:chgData name="April Litman" userId="c83b8c5f662f391c" providerId="LiveId" clId="{4B2F5C7D-157C-4B65-8DDE-63053EF950B1}" dt="2025-06-02T19:32:57.656" v="16" actId="47"/>
        <pc:sldMkLst>
          <pc:docMk/>
          <pc:sldMk cId="0" sldId="273"/>
        </pc:sldMkLst>
      </pc:sldChg>
      <pc:sldChg chg="add del">
        <pc:chgData name="April Litman" userId="c83b8c5f662f391c" providerId="LiveId" clId="{4B2F5C7D-157C-4B65-8DDE-63053EF950B1}" dt="2025-06-02T19:32:57.857" v="17" actId="47"/>
        <pc:sldMkLst>
          <pc:docMk/>
          <pc:sldMk cId="0" sldId="278"/>
        </pc:sldMkLst>
      </pc:sldChg>
      <pc:sldChg chg="del">
        <pc:chgData name="April Litman" userId="c83b8c5f662f391c" providerId="LiveId" clId="{4B2F5C7D-157C-4B65-8DDE-63053EF950B1}" dt="2025-06-02T19:33:07.247" v="28" actId="47"/>
        <pc:sldMkLst>
          <pc:docMk/>
          <pc:sldMk cId="0" sldId="280"/>
        </pc:sldMkLst>
      </pc:sldChg>
      <pc:sldChg chg="del">
        <pc:chgData name="April Litman" userId="c83b8c5f662f391c" providerId="LiveId" clId="{4B2F5C7D-157C-4B65-8DDE-63053EF950B1}" dt="2025-06-02T19:33:08.417" v="30" actId="47"/>
        <pc:sldMkLst>
          <pc:docMk/>
          <pc:sldMk cId="0" sldId="281"/>
        </pc:sldMkLst>
      </pc:sldChg>
      <pc:sldChg chg="del">
        <pc:chgData name="April Litman" userId="c83b8c5f662f391c" providerId="LiveId" clId="{4B2F5C7D-157C-4B65-8DDE-63053EF950B1}" dt="2025-06-02T19:33:09.689" v="32" actId="47"/>
        <pc:sldMkLst>
          <pc:docMk/>
          <pc:sldMk cId="0" sldId="282"/>
        </pc:sldMkLst>
      </pc:sldChg>
      <pc:sldChg chg="del">
        <pc:chgData name="April Litman" userId="c83b8c5f662f391c" providerId="LiveId" clId="{4B2F5C7D-157C-4B65-8DDE-63053EF950B1}" dt="2025-06-02T19:34:30.540" v="34" actId="47"/>
        <pc:sldMkLst>
          <pc:docMk/>
          <pc:sldMk cId="0" sldId="283"/>
        </pc:sldMkLst>
      </pc:sldChg>
      <pc:sldChg chg="del">
        <pc:chgData name="April Litman" userId="c83b8c5f662f391c" providerId="LiveId" clId="{4B2F5C7D-157C-4B65-8DDE-63053EF950B1}" dt="2025-06-02T19:34:31.780" v="36" actId="47"/>
        <pc:sldMkLst>
          <pc:docMk/>
          <pc:sldMk cId="0" sldId="284"/>
        </pc:sldMkLst>
      </pc:sldChg>
      <pc:sldChg chg="del">
        <pc:chgData name="April Litman" userId="c83b8c5f662f391c" providerId="LiveId" clId="{4B2F5C7D-157C-4B65-8DDE-63053EF950B1}" dt="2025-06-02T19:34:32.900" v="38" actId="47"/>
        <pc:sldMkLst>
          <pc:docMk/>
          <pc:sldMk cId="0" sldId="285"/>
        </pc:sldMkLst>
      </pc:sldChg>
      <pc:sldChg chg="del">
        <pc:chgData name="April Litman" userId="c83b8c5f662f391c" providerId="LiveId" clId="{4B2F5C7D-157C-4B65-8DDE-63053EF950B1}" dt="2025-06-02T19:35:11.158" v="42" actId="47"/>
        <pc:sldMkLst>
          <pc:docMk/>
          <pc:sldMk cId="0" sldId="286"/>
        </pc:sldMkLst>
      </pc:sldChg>
      <pc:sldChg chg="del">
        <pc:chgData name="April Litman" userId="c83b8c5f662f391c" providerId="LiveId" clId="{4B2F5C7D-157C-4B65-8DDE-63053EF950B1}" dt="2025-06-02T19:35:11.787" v="44" actId="47"/>
        <pc:sldMkLst>
          <pc:docMk/>
          <pc:sldMk cId="0" sldId="287"/>
        </pc:sldMkLst>
      </pc:sldChg>
      <pc:sldChg chg="add del">
        <pc:chgData name="April Litman" userId="c83b8c5f662f391c" providerId="LiveId" clId="{4B2F5C7D-157C-4B65-8DDE-63053EF950B1}" dt="2025-06-02T19:35:30.757" v="50" actId="47"/>
        <pc:sldMkLst>
          <pc:docMk/>
          <pc:sldMk cId="0" sldId="288"/>
        </pc:sldMkLst>
      </pc:sldChg>
      <pc:sldChg chg="add del">
        <pc:chgData name="April Litman" userId="c83b8c5f662f391c" providerId="LiveId" clId="{4B2F5C7D-157C-4B65-8DDE-63053EF950B1}" dt="2025-06-02T19:35:31.844" v="52" actId="47"/>
        <pc:sldMkLst>
          <pc:docMk/>
          <pc:sldMk cId="0" sldId="289"/>
        </pc:sldMkLst>
      </pc:sldChg>
      <pc:sldChg chg="add del">
        <pc:chgData name="April Litman" userId="c83b8c5f662f391c" providerId="LiveId" clId="{4B2F5C7D-157C-4B65-8DDE-63053EF950B1}" dt="2025-06-02T19:35:34.549" v="56" actId="47"/>
        <pc:sldMkLst>
          <pc:docMk/>
          <pc:sldMk cId="0" sldId="290"/>
        </pc:sldMkLst>
      </pc:sldChg>
      <pc:sldChg chg="del">
        <pc:chgData name="April Litman" userId="c83b8c5f662f391c" providerId="LiveId" clId="{4B2F5C7D-157C-4B65-8DDE-63053EF950B1}" dt="2025-06-02T19:34:34.524" v="40" actId="47"/>
        <pc:sldMkLst>
          <pc:docMk/>
          <pc:sldMk cId="0" sldId="291"/>
        </pc:sldMkLst>
      </pc:sldChg>
      <pc:sldChg chg="del">
        <pc:chgData name="April Litman" userId="c83b8c5f662f391c" providerId="LiveId" clId="{4B2F5C7D-157C-4B65-8DDE-63053EF950B1}" dt="2025-06-02T19:35:14.008" v="46" actId="47"/>
        <pc:sldMkLst>
          <pc:docMk/>
          <pc:sldMk cId="0" sldId="293"/>
        </pc:sldMkLst>
      </pc:sldChg>
      <pc:sldChg chg="add del">
        <pc:chgData name="April Litman" userId="c83b8c5f662f391c" providerId="LiveId" clId="{4B2F5C7D-157C-4B65-8DDE-63053EF950B1}" dt="2025-06-02T19:35:15.481" v="48" actId="47"/>
        <pc:sldMkLst>
          <pc:docMk/>
          <pc:sldMk cId="0" sldId="294"/>
        </pc:sldMkLst>
      </pc:sldChg>
      <pc:sldChg chg="add del">
        <pc:chgData name="April Litman" userId="c83b8c5f662f391c" providerId="LiveId" clId="{4B2F5C7D-157C-4B65-8DDE-63053EF950B1}" dt="2025-06-02T19:35:33.057" v="54" actId="47"/>
        <pc:sldMkLst>
          <pc:docMk/>
          <pc:sldMk cId="0" sldId="295"/>
        </pc:sldMkLst>
      </pc:sldChg>
      <pc:sldChg chg="addSp modSp mod">
        <pc:chgData name="April Litman" userId="c83b8c5f662f391c" providerId="LiveId" clId="{4B2F5C7D-157C-4B65-8DDE-63053EF950B1}" dt="2025-06-02T19:37:07.722" v="80" actId="1076"/>
        <pc:sldMkLst>
          <pc:docMk/>
          <pc:sldMk cId="1277064473" sldId="296"/>
        </pc:sldMkLst>
        <pc:spChg chg="add mod">
          <ac:chgData name="April Litman" userId="c83b8c5f662f391c" providerId="LiveId" clId="{4B2F5C7D-157C-4B65-8DDE-63053EF950B1}" dt="2025-06-02T19:37:07.722" v="80" actId="1076"/>
          <ac:spMkLst>
            <pc:docMk/>
            <pc:sldMk cId="1277064473" sldId="296"/>
            <ac:spMk id="4" creationId="{C9E6645F-962C-5C9D-403A-F0AF5F04249E}"/>
          </ac:spMkLst>
        </pc:spChg>
      </pc:sldChg>
      <pc:sldChg chg="addSp delSp modSp add mod ord setBg">
        <pc:chgData name="April Litman" userId="c83b8c5f662f391c" providerId="LiveId" clId="{4B2F5C7D-157C-4B65-8DDE-63053EF950B1}" dt="2025-06-02T19:46:01.017" v="167"/>
        <pc:sldMkLst>
          <pc:docMk/>
          <pc:sldMk cId="3369524212" sldId="299"/>
        </pc:sldMkLst>
        <pc:spChg chg="mod">
          <ac:chgData name="April Litman" userId="c83b8c5f662f391c" providerId="LiveId" clId="{4B2F5C7D-157C-4B65-8DDE-63053EF950B1}" dt="2025-06-02T19:44:50.932" v="150" actId="1076"/>
          <ac:spMkLst>
            <pc:docMk/>
            <pc:sldMk cId="3369524212" sldId="299"/>
            <ac:spMk id="2" creationId="{9012876C-B3D1-8E81-757F-53BF697D949F}"/>
          </ac:spMkLst>
        </pc:spChg>
        <pc:spChg chg="add del mod">
          <ac:chgData name="April Litman" userId="c83b8c5f662f391c" providerId="LiveId" clId="{4B2F5C7D-157C-4B65-8DDE-63053EF950B1}" dt="2025-06-02T19:41:49.450" v="133" actId="478"/>
          <ac:spMkLst>
            <pc:docMk/>
            <pc:sldMk cId="3369524212" sldId="299"/>
            <ac:spMk id="3" creationId="{8E6C8E4D-41C8-5BDD-5242-D08CACD8CF59}"/>
          </ac:spMkLst>
        </pc:spChg>
        <pc:spChg chg="add del mod">
          <ac:chgData name="April Litman" userId="c83b8c5f662f391c" providerId="LiveId" clId="{4B2F5C7D-157C-4B65-8DDE-63053EF950B1}" dt="2025-06-02T19:41:54.058" v="135" actId="478"/>
          <ac:spMkLst>
            <pc:docMk/>
            <pc:sldMk cId="3369524212" sldId="299"/>
            <ac:spMk id="4" creationId="{748502C6-E037-8735-12B5-6165CD35F36F}"/>
          </ac:spMkLst>
        </pc:spChg>
        <pc:spChg chg="mod">
          <ac:chgData name="April Litman" userId="c83b8c5f662f391c" providerId="LiveId" clId="{4B2F5C7D-157C-4B65-8DDE-63053EF950B1}" dt="2025-06-02T19:45:21.923" v="159" actId="1076"/>
          <ac:spMkLst>
            <pc:docMk/>
            <pc:sldMk cId="3369524212" sldId="299"/>
            <ac:spMk id="7171" creationId="{743492A8-98A2-472F-3A30-CBA119242B78}"/>
          </ac:spMkLst>
        </pc:spChg>
        <pc:picChg chg="del">
          <ac:chgData name="April Litman" userId="c83b8c5f662f391c" providerId="LiveId" clId="{4B2F5C7D-157C-4B65-8DDE-63053EF950B1}" dt="2025-06-02T19:41:52.002" v="134" actId="478"/>
          <ac:picMkLst>
            <pc:docMk/>
            <pc:sldMk cId="3369524212" sldId="299"/>
            <ac:picMk id="7182" creationId="{4F28AC3F-5FCC-2E59-E506-4285F05A7BC1}"/>
          </ac:picMkLst>
        </pc:picChg>
        <pc:picChg chg="del">
          <ac:chgData name="April Litman" userId="c83b8c5f662f391c" providerId="LiveId" clId="{4B2F5C7D-157C-4B65-8DDE-63053EF950B1}" dt="2025-06-02T19:41:46.406" v="132" actId="478"/>
          <ac:picMkLst>
            <pc:docMk/>
            <pc:sldMk cId="3369524212" sldId="299"/>
            <ac:picMk id="7189" creationId="{4C288706-6169-707E-7013-F291CF732785}"/>
          </ac:picMkLst>
        </pc:picChg>
      </pc:sldChg>
      <pc:sldChg chg="del">
        <pc:chgData name="April Litman" userId="c83b8c5f662f391c" providerId="LiveId" clId="{4B2F5C7D-157C-4B65-8DDE-63053EF950B1}" dt="2025-06-02T19:33:07.779" v="29" actId="47"/>
        <pc:sldMkLst>
          <pc:docMk/>
          <pc:sldMk cId="3865888260" sldId="299"/>
        </pc:sldMkLst>
      </pc:sldChg>
      <pc:sldChg chg="del">
        <pc:chgData name="April Litman" userId="c83b8c5f662f391c" providerId="LiveId" clId="{4B2F5C7D-157C-4B65-8DDE-63053EF950B1}" dt="2025-06-02T19:33:08.842" v="31" actId="47"/>
        <pc:sldMkLst>
          <pc:docMk/>
          <pc:sldMk cId="1927654058" sldId="300"/>
        </pc:sldMkLst>
      </pc:sldChg>
      <pc:sldChg chg="del">
        <pc:chgData name="April Litman" userId="c83b8c5f662f391c" providerId="LiveId" clId="{4B2F5C7D-157C-4B65-8DDE-63053EF950B1}" dt="2025-06-02T19:33:10.094" v="33" actId="47"/>
        <pc:sldMkLst>
          <pc:docMk/>
          <pc:sldMk cId="1104508742" sldId="301"/>
        </pc:sldMkLst>
      </pc:sldChg>
      <pc:sldChg chg="del">
        <pc:chgData name="April Litman" userId="c83b8c5f662f391c" providerId="LiveId" clId="{4B2F5C7D-157C-4B65-8DDE-63053EF950B1}" dt="2025-06-02T19:34:30.965" v="35" actId="47"/>
        <pc:sldMkLst>
          <pc:docMk/>
          <pc:sldMk cId="2927155503" sldId="302"/>
        </pc:sldMkLst>
      </pc:sldChg>
      <pc:sldChg chg="del">
        <pc:chgData name="April Litman" userId="c83b8c5f662f391c" providerId="LiveId" clId="{4B2F5C7D-157C-4B65-8DDE-63053EF950B1}" dt="2025-06-02T19:34:32.103" v="37" actId="47"/>
        <pc:sldMkLst>
          <pc:docMk/>
          <pc:sldMk cId="3191344601" sldId="303"/>
        </pc:sldMkLst>
      </pc:sldChg>
      <pc:sldChg chg="del">
        <pc:chgData name="April Litman" userId="c83b8c5f662f391c" providerId="LiveId" clId="{4B2F5C7D-157C-4B65-8DDE-63053EF950B1}" dt="2025-06-02T19:34:33.519" v="39" actId="47"/>
        <pc:sldMkLst>
          <pc:docMk/>
          <pc:sldMk cId="3233919524" sldId="304"/>
        </pc:sldMkLst>
      </pc:sldChg>
      <pc:sldChg chg="del">
        <pc:chgData name="April Litman" userId="c83b8c5f662f391c" providerId="LiveId" clId="{4B2F5C7D-157C-4B65-8DDE-63053EF950B1}" dt="2025-06-02T19:34:35.145" v="41" actId="47"/>
        <pc:sldMkLst>
          <pc:docMk/>
          <pc:sldMk cId="2303137240" sldId="305"/>
        </pc:sldMkLst>
      </pc:sldChg>
      <pc:sldChg chg="del">
        <pc:chgData name="April Litman" userId="c83b8c5f662f391c" providerId="LiveId" clId="{4B2F5C7D-157C-4B65-8DDE-63053EF950B1}" dt="2025-06-02T19:35:11.180" v="43" actId="47"/>
        <pc:sldMkLst>
          <pc:docMk/>
          <pc:sldMk cId="3610278030" sldId="306"/>
        </pc:sldMkLst>
      </pc:sldChg>
      <pc:sldChg chg="del">
        <pc:chgData name="April Litman" userId="c83b8c5f662f391c" providerId="LiveId" clId="{4B2F5C7D-157C-4B65-8DDE-63053EF950B1}" dt="2025-06-02T19:35:13.146" v="45" actId="47"/>
        <pc:sldMkLst>
          <pc:docMk/>
          <pc:sldMk cId="334252242" sldId="307"/>
        </pc:sldMkLst>
      </pc:sldChg>
      <pc:sldChg chg="del">
        <pc:chgData name="April Litman" userId="c83b8c5f662f391c" providerId="LiveId" clId="{4B2F5C7D-157C-4B65-8DDE-63053EF950B1}" dt="2025-06-02T19:35:14.802" v="47" actId="47"/>
        <pc:sldMkLst>
          <pc:docMk/>
          <pc:sldMk cId="1092367265" sldId="308"/>
        </pc:sldMkLst>
      </pc:sldChg>
      <pc:sldChg chg="add del">
        <pc:chgData name="April Litman" userId="c83b8c5f662f391c" providerId="LiveId" clId="{4B2F5C7D-157C-4B65-8DDE-63053EF950B1}" dt="2025-06-02T19:35:16.480" v="49" actId="47"/>
        <pc:sldMkLst>
          <pc:docMk/>
          <pc:sldMk cId="1557024530" sldId="309"/>
        </pc:sldMkLst>
      </pc:sldChg>
      <pc:sldChg chg="add del">
        <pc:chgData name="April Litman" userId="c83b8c5f662f391c" providerId="LiveId" clId="{4B2F5C7D-157C-4B65-8DDE-63053EF950B1}" dt="2025-06-02T19:35:31.359" v="51" actId="47"/>
        <pc:sldMkLst>
          <pc:docMk/>
          <pc:sldMk cId="2239206983" sldId="310"/>
        </pc:sldMkLst>
      </pc:sldChg>
      <pc:sldChg chg="add del">
        <pc:chgData name="April Litman" userId="c83b8c5f662f391c" providerId="LiveId" clId="{4B2F5C7D-157C-4B65-8DDE-63053EF950B1}" dt="2025-06-02T19:35:32.429" v="53" actId="47"/>
        <pc:sldMkLst>
          <pc:docMk/>
          <pc:sldMk cId="3375449392" sldId="311"/>
        </pc:sldMkLst>
      </pc:sldChg>
      <pc:sldChg chg="add del">
        <pc:chgData name="April Litman" userId="c83b8c5f662f391c" providerId="LiveId" clId="{4B2F5C7D-157C-4B65-8DDE-63053EF950B1}" dt="2025-06-02T19:35:33.736" v="55" actId="47"/>
        <pc:sldMkLst>
          <pc:docMk/>
          <pc:sldMk cId="813392153" sldId="312"/>
        </pc:sldMkLst>
      </pc:sldChg>
      <pc:sldChg chg="add del">
        <pc:chgData name="April Litman" userId="c83b8c5f662f391c" providerId="LiveId" clId="{4B2F5C7D-157C-4B65-8DDE-63053EF950B1}" dt="2025-06-02T19:35:35.194" v="57" actId="47"/>
        <pc:sldMkLst>
          <pc:docMk/>
          <pc:sldMk cId="206097623" sldId="313"/>
        </pc:sldMkLst>
      </pc:sldChg>
      <pc:sldMasterChg chg="del delSldLayout">
        <pc:chgData name="April Litman" userId="c83b8c5f662f391c" providerId="LiveId" clId="{4B2F5C7D-157C-4B65-8DDE-63053EF950B1}" dt="2025-06-02T19:34:33.519" v="39" actId="47"/>
        <pc:sldMasterMkLst>
          <pc:docMk/>
          <pc:sldMasterMk cId="0" sldId="2147483659"/>
        </pc:sldMasterMkLst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0" sldId="2147483660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3335378292" sldId="2147483698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1059074903" sldId="2147483699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1137155165" sldId="2147483700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822526015" sldId="2147483701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2127624727" sldId="2147483702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1209765926" sldId="2147483703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239881240" sldId="2147483704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2068319807" sldId="2147483705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1667933307" sldId="2147483706"/>
          </pc:sldLayoutMkLst>
        </pc:sldLayoutChg>
        <pc:sldLayoutChg chg="del">
          <pc:chgData name="April Litman" userId="c83b8c5f662f391c" providerId="LiveId" clId="{4B2F5C7D-157C-4B65-8DDE-63053EF950B1}" dt="2025-06-02T19:34:33.519" v="39" actId="47"/>
          <pc:sldLayoutMkLst>
            <pc:docMk/>
            <pc:sldMasterMk cId="0" sldId="2147483659"/>
            <pc:sldLayoutMk cId="1143018716" sldId="2147483707"/>
          </pc:sldLayoutMkLst>
        </pc:sldLayoutChg>
      </pc:sldMasterChg>
      <pc:sldMasterChg chg="del delSldLayout">
        <pc:chgData name="April Litman" userId="c83b8c5f662f391c" providerId="LiveId" clId="{4B2F5C7D-157C-4B65-8DDE-63053EF950B1}" dt="2025-06-02T19:35:33.736" v="55" actId="47"/>
        <pc:sldMasterMkLst>
          <pc:docMk/>
          <pc:sldMasterMk cId="0" sldId="2147483663"/>
        </pc:sldMasterMkLst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0" sldId="2147483664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518421772" sldId="2147483718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3990448694" sldId="2147483719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1885066844" sldId="2147483720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3782886441" sldId="2147483721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3829079857" sldId="2147483722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390367389" sldId="2147483723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846159394" sldId="2147483724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3592258295" sldId="2147483725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1761000658" sldId="2147483726"/>
          </pc:sldLayoutMkLst>
        </pc:sldLayoutChg>
        <pc:sldLayoutChg chg="del">
          <pc:chgData name="April Litman" userId="c83b8c5f662f391c" providerId="LiveId" clId="{4B2F5C7D-157C-4B65-8DDE-63053EF950B1}" dt="2025-06-02T19:35:33.736" v="55" actId="47"/>
          <pc:sldLayoutMkLst>
            <pc:docMk/>
            <pc:sldMasterMk cId="0" sldId="2147483663"/>
            <pc:sldLayoutMk cId="3546778435" sldId="2147483727"/>
          </pc:sldLayoutMkLst>
        </pc:sldLayoutChg>
      </pc:sldMasterChg>
      <pc:sldMasterChg chg="add del addSldLayout delSldLayout">
        <pc:chgData name="April Litman" userId="c83b8c5f662f391c" providerId="LiveId" clId="{4B2F5C7D-157C-4B65-8DDE-63053EF950B1}" dt="2025-06-02T19:35:16.480" v="49" actId="47"/>
        <pc:sldMasterMkLst>
          <pc:docMk/>
          <pc:sldMasterMk cId="0" sldId="2147483665"/>
        </pc:sldMasterMkLst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0" sldId="2147483666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3271092135" sldId="2147483728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3778745080" sldId="2147483729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3792421681" sldId="2147483730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1932757541" sldId="2147483731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2068442159" sldId="2147483732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3883856851" sldId="2147483733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1386495628" sldId="2147483734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10469905" sldId="2147483735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737027486" sldId="2147483736"/>
          </pc:sldLayoutMkLst>
        </pc:sldLayoutChg>
        <pc:sldLayoutChg chg="add del">
          <pc:chgData name="April Litman" userId="c83b8c5f662f391c" providerId="LiveId" clId="{4B2F5C7D-157C-4B65-8DDE-63053EF950B1}" dt="2025-06-02T19:35:16.480" v="49" actId="47"/>
          <pc:sldLayoutMkLst>
            <pc:docMk/>
            <pc:sldMasterMk cId="0" sldId="2147483665"/>
            <pc:sldLayoutMk cId="698875324" sldId="2147483737"/>
          </pc:sldLayoutMkLst>
        </pc:sldLayoutChg>
      </pc:sldMasterChg>
      <pc:sldMasterChg chg="del delSldLayout">
        <pc:chgData name="April Litman" userId="c83b8c5f662f391c" providerId="LiveId" clId="{4B2F5C7D-157C-4B65-8DDE-63053EF950B1}" dt="2025-06-02T19:34:35.145" v="41" actId="47"/>
        <pc:sldMasterMkLst>
          <pc:docMk/>
          <pc:sldMasterMk cId="0" sldId="2147483667"/>
        </pc:sldMasterMkLst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0" sldId="2147483668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240986052" sldId="2147483738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320579361" sldId="2147483739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808929176" sldId="2147483740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2322494039" sldId="2147483741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4175044292" sldId="2147483742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2454102164" sldId="2147483743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3966618055" sldId="2147483744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298429002" sldId="2147483745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2982115370" sldId="2147483746"/>
          </pc:sldLayoutMkLst>
        </pc:sldLayoutChg>
        <pc:sldLayoutChg chg="del">
          <pc:chgData name="April Litman" userId="c83b8c5f662f391c" providerId="LiveId" clId="{4B2F5C7D-157C-4B65-8DDE-63053EF950B1}" dt="2025-06-02T19:34:35.145" v="41" actId="47"/>
          <pc:sldLayoutMkLst>
            <pc:docMk/>
            <pc:sldMasterMk cId="0" sldId="2147483667"/>
            <pc:sldLayoutMk cId="1410651964" sldId="2147483747"/>
          </pc:sldLayoutMkLst>
        </pc:sldLayoutChg>
      </pc:sldMasterChg>
      <pc:sldMasterChg chg="add del addSldLayout delSldLayout">
        <pc:chgData name="April Litman" userId="c83b8c5f662f391c" providerId="LiveId" clId="{4B2F5C7D-157C-4B65-8DDE-63053EF950B1}" dt="2025-06-02T19:35:35.194" v="57" actId="47"/>
        <pc:sldMasterMkLst>
          <pc:docMk/>
          <pc:sldMasterMk cId="0" sldId="2147483669"/>
        </pc:sldMasterMkLst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0" sldId="2147483670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2139077889" sldId="2147483748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3256340596" sldId="2147483749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4007286984" sldId="2147483750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785587332" sldId="2147483751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1553373294" sldId="2147483752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2721688390" sldId="2147483753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21452888" sldId="2147483754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2750850456" sldId="2147483755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3802706754" sldId="2147483756"/>
          </pc:sldLayoutMkLst>
        </pc:sldLayoutChg>
        <pc:sldLayoutChg chg="add del">
          <pc:chgData name="April Litman" userId="c83b8c5f662f391c" providerId="LiveId" clId="{4B2F5C7D-157C-4B65-8DDE-63053EF950B1}" dt="2025-06-02T19:35:35.194" v="57" actId="47"/>
          <pc:sldLayoutMkLst>
            <pc:docMk/>
            <pc:sldMasterMk cId="0" sldId="2147483669"/>
            <pc:sldLayoutMk cId="3128626794" sldId="2147483757"/>
          </pc:sldLayoutMkLst>
        </pc:sldLayoutChg>
      </pc:sldMasterChg>
      <pc:sldMasterChg chg="add del addSldLayout delSldLayout">
        <pc:chgData name="April Litman" userId="c83b8c5f662f391c" providerId="LiveId" clId="{4B2F5C7D-157C-4B65-8DDE-63053EF950B1}" dt="2025-06-02T19:35:32.429" v="53" actId="47"/>
        <pc:sldMasterMkLst>
          <pc:docMk/>
          <pc:sldMasterMk cId="0" sldId="2147483671"/>
        </pc:sldMasterMkLst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0" sldId="2147483672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376049748" sldId="2147483758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1459196000" sldId="2147483759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3575841110" sldId="2147483760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1338249034" sldId="2147483761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3425237239" sldId="2147483762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1653615438" sldId="2147483763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1129493840" sldId="2147483764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472815211" sldId="2147483765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1433707489" sldId="2147483766"/>
          </pc:sldLayoutMkLst>
        </pc:sldLayoutChg>
        <pc:sldLayoutChg chg="add del">
          <pc:chgData name="April Litman" userId="c83b8c5f662f391c" providerId="LiveId" clId="{4B2F5C7D-157C-4B65-8DDE-63053EF950B1}" dt="2025-06-02T19:35:32.429" v="53" actId="47"/>
          <pc:sldLayoutMkLst>
            <pc:docMk/>
            <pc:sldMasterMk cId="0" sldId="2147483671"/>
            <pc:sldLayoutMk cId="622802324" sldId="2147483767"/>
          </pc:sldLayoutMkLst>
        </pc:sldLayoutChg>
      </pc:sldMasterChg>
      <pc:sldMasterChg chg="del delSldLayout">
        <pc:chgData name="April Litman" userId="c83b8c5f662f391c" providerId="LiveId" clId="{4B2F5C7D-157C-4B65-8DDE-63053EF950B1}" dt="2025-06-02T19:35:31.359" v="51" actId="47"/>
        <pc:sldMasterMkLst>
          <pc:docMk/>
          <pc:sldMasterMk cId="0" sldId="2147483673"/>
        </pc:sldMasterMkLst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0" sldId="2147483674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645585463" sldId="2147483768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2444613211" sldId="2147483769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698216067" sldId="2147483770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3346610689" sldId="2147483771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4098825023" sldId="2147483772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1363637531" sldId="2147483773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1529829859" sldId="2147483774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1642773806" sldId="2147483775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2146598431" sldId="2147483776"/>
          </pc:sldLayoutMkLst>
        </pc:sldLayoutChg>
        <pc:sldLayoutChg chg="del">
          <pc:chgData name="April Litman" userId="c83b8c5f662f391c" providerId="LiveId" clId="{4B2F5C7D-157C-4B65-8DDE-63053EF950B1}" dt="2025-06-02T19:35:31.359" v="51" actId="47"/>
          <pc:sldLayoutMkLst>
            <pc:docMk/>
            <pc:sldMasterMk cId="0" sldId="2147483673"/>
            <pc:sldLayoutMk cId="3044305165" sldId="2147483777"/>
          </pc:sldLayoutMkLst>
        </pc:sldLayoutChg>
      </pc:sldMasterChg>
      <pc:sldMasterChg chg="del delSldLayout">
        <pc:chgData name="April Litman" userId="c83b8c5f662f391c" providerId="LiveId" clId="{4B2F5C7D-157C-4B65-8DDE-63053EF950B1}" dt="2025-06-02T19:33:08.842" v="31" actId="47"/>
        <pc:sldMasterMkLst>
          <pc:docMk/>
          <pc:sldMasterMk cId="0" sldId="2147483675"/>
        </pc:sldMasterMkLst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0" sldId="2147483676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4294224169" sldId="2147483778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1043239457" sldId="2147483779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3462374300" sldId="2147483780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1985032391" sldId="2147483781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2738846053" sldId="2147483782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1508951946" sldId="2147483783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486013600" sldId="2147483784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1958202323" sldId="2147483785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3389884437" sldId="2147483786"/>
          </pc:sldLayoutMkLst>
        </pc:sldLayoutChg>
        <pc:sldLayoutChg chg="del">
          <pc:chgData name="April Litman" userId="c83b8c5f662f391c" providerId="LiveId" clId="{4B2F5C7D-157C-4B65-8DDE-63053EF950B1}" dt="2025-06-02T19:33:08.842" v="31" actId="47"/>
          <pc:sldLayoutMkLst>
            <pc:docMk/>
            <pc:sldMasterMk cId="0" sldId="2147483675"/>
            <pc:sldLayoutMk cId="207048351" sldId="214748378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32332-18EB-48D5-9F7D-DAD3497B64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74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56F22E-2983-47EE-BE4E-026C266210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56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F54E9-5C25-4709-83A7-34DF4FE10E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10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463A5-2394-4D79-992E-D34210931A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78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F266E-488C-4336-9780-835B8F10CC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66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2364D-F5A7-4989-8B09-999519F106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43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F3A87-89A1-46D8-BE0D-663D238E4E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92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48392-31C2-4725-BCC1-89D424E51D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808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CB3E0-E88E-4A62-AF88-298F902123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413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5EC9D-7242-4E49-96AF-95F78C0E98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CA55D-1040-480B-8550-FA43F7CD58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895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B30947-A0F7-4190-ADD9-9E5D17A4E0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68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A99A67-DBAC-4F4E-929F-BE206C3C5E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0341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C0A3141-F7EB-4DA1-9852-AA6912A271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576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67587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7588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89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0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1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2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3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4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5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6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7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8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99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600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7601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7602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3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4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5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6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7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8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09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0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1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2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3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4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5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6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7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8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19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0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1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2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3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4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5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6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7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8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9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0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1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2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3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4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5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6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7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8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9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0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1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2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3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4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5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6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7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8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9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0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1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2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3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4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5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6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7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8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9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0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1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2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3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4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5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666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7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8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69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0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1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2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3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4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5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6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7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8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79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0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1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2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3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4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5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6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7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8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9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0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1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2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3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4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5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6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7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8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9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0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1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2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3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4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5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6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7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8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09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0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1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2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3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4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5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6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7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8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19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20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21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22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3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4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5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6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7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8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29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30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31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32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733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34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3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3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773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6773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7739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7740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67741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2B8F0930-2CA1-4C5E-94F6-B04E855E8F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2C0D9-6DAB-4390-A259-655D7B3A4D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378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F7783-A55B-40D3-BB1C-616952541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865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C921A-3475-4028-9EE7-1B7A8411B7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2656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B0A57-5023-40AC-8B88-C70B673C4B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976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56850-5E47-49DC-A3C4-185B5368E5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929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9ED1C-6A4D-425D-851E-B37688BD31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786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74B300-F32E-441E-960E-B84ADE37BC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553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46180-CB48-4788-AB14-EA95DFB2E3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619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58189-179F-4D65-8148-931221011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7456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AA54D-1F8C-4BD0-988F-368DF68517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9031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82947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sp>
          <p:nvSpPr>
            <p:cNvPr id="82948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sp>
          <p:nvSpPr>
            <p:cNvPr id="82949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grpSp>
          <p:nvGrpSpPr>
            <p:cNvPr id="82950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8295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8295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82953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82954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2955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8295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957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958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959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960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961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8296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6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82970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82971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2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3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4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5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6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7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8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79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0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1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2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3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4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5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6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7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8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989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8299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1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2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7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sp>
          <p:nvSpPr>
            <p:cNvPr id="82999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kumimoji="1" lang="en-US" altLang="en-US" sz="1800"/>
            </a:p>
          </p:txBody>
        </p:sp>
      </p:grpSp>
      <p:sp>
        <p:nvSpPr>
          <p:cNvPr id="83001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3002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83003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3004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3005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7058135-3760-4C55-AA6D-6EEDF97284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DCE75-87F0-48AA-84EC-46D655695D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6353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A1E2E-E5F1-4EC1-81FA-53615CECC1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391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3B837-7CB7-4A00-89A3-660A916026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308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8D9D2-6149-49E7-975D-2D0B0181B5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3990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18CAC-10CA-4FB7-8435-1192FE5A45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9710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C4529-B2CF-4201-B264-ACFA4B7C2B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0404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3957A-7D0E-4C8F-A2FB-806BC64D52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1024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38247-BE5C-420D-AC75-CC9E0F4400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9067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941F3-662B-46BC-AD94-D34F14B9BA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5671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89F6C-D836-4B51-9866-828FDE561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94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EB7D6F3-CF96-4A6B-A5DE-99FF00FD698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788" r:id="rId12"/>
    <p:sldLayoutId id="2147483789" r:id="rId13"/>
    <p:sldLayoutId id="2147483790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6656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6564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5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6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7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8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9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0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1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2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3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4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5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6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6577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6578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9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0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1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2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3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4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5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6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7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8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9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0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1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2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3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4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5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6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7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8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9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0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1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2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3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4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5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6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7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8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9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0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1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2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3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4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5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6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7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8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9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0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1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2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3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4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5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6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7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8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9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0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1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2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3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4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5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6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7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8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9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0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1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42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3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4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5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6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7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8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49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0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1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2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3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4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5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6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7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8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59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0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1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2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3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4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5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6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7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8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69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0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1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2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3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4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5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6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7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8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79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0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1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2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3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4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5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6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7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8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89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0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1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2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3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4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5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6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7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98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99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0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1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2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3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4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5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6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07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708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709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10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1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1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6713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6714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6671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66716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919FF3E7-A7B8-412C-9BA5-237CE675AA8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6717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2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81923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sp>
          <p:nvSpPr>
            <p:cNvPr id="81924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sp>
          <p:nvSpPr>
            <p:cNvPr id="81925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grpSp>
          <p:nvGrpSpPr>
            <p:cNvPr id="81926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8192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8192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81929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81930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1931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8193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1933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1934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1935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1936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1937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81938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39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0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1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2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3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4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5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81946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81947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8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49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0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1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2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3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4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5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6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7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8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59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60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61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62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63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64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965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81966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7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8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9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0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1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2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3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4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en-US" altLang="en-US" sz="1800"/>
            </a:p>
          </p:txBody>
        </p:sp>
        <p:sp>
          <p:nvSpPr>
            <p:cNvPr id="81975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6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kumimoji="1" lang="en-US" altLang="en-US" sz="1800"/>
            </a:p>
          </p:txBody>
        </p:sp>
      </p:grpSp>
      <p:sp>
        <p:nvSpPr>
          <p:cNvPr id="8197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7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1979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81980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81981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179D036B-08DA-417D-ADB3-B683C728283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26488" y="130768"/>
            <a:ext cx="3993401" cy="3113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4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 Site #3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4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400" b="1" kern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4:1-16, 25-26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Image result for free bible images cain and ab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6645F-962C-5C9D-403A-F0AF5F04249E}"/>
              </a:ext>
            </a:extLst>
          </p:cNvPr>
          <p:cNvSpPr txBox="1"/>
          <p:nvPr/>
        </p:nvSpPr>
        <p:spPr>
          <a:xfrm>
            <a:off x="4970789" y="5992497"/>
            <a:ext cx="429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Cain's Conflict</a:t>
            </a:r>
          </a:p>
        </p:txBody>
      </p:sp>
    </p:spTree>
    <p:extLst>
      <p:ext uri="{BB962C8B-B14F-4D97-AF65-F5344CB8AC3E}">
        <p14:creationId xmlns:p14="http://schemas.microsoft.com/office/powerpoint/2010/main" val="127706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E99FC6-996E-BC44-D6C0-B8EA12600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743492A8-98A2-472F-3A30-CBA119242B7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399" y="990600"/>
            <a:ext cx="8610600" cy="5134769"/>
          </a:xfrm>
        </p:spPr>
        <p:txBody>
          <a:bodyPr/>
          <a:lstStyle/>
          <a:p>
            <a:pPr algn="ctr">
              <a:buNone/>
            </a:pPr>
            <a:r>
              <a:rPr lang="en-US" altLang="en-US" sz="5400" dirty="0"/>
              <a:t>       </a:t>
            </a:r>
          </a:p>
          <a:p>
            <a:pPr algn="ctr">
              <a:buNone/>
            </a:pPr>
            <a:r>
              <a:rPr lang="en-US" altLang="en-US" sz="5400" dirty="0"/>
              <a:t>God is a </a:t>
            </a:r>
            <a:r>
              <a:rPr lang="en-US" altLang="en-US" sz="8000" dirty="0">
                <a:latin typeface="Algerian" panose="04020705040A02060702" pitchFamily="82" charset="0"/>
              </a:rPr>
              <a:t>holy</a:t>
            </a:r>
            <a:r>
              <a:rPr lang="en-US" altLang="en-US" sz="5400" dirty="0"/>
              <a:t> </a:t>
            </a:r>
          </a:p>
          <a:p>
            <a:pPr algn="ctr">
              <a:buNone/>
            </a:pPr>
            <a:r>
              <a:rPr lang="en-US" altLang="en-US" sz="5400" dirty="0" err="1"/>
              <a:t>and</a:t>
            </a:r>
            <a:r>
              <a:rPr lang="en-US" altLang="en-US" sz="7200" dirty="0" err="1">
                <a:latin typeface="Lucida Handwriting" panose="03010101010101010101" pitchFamily="66" charset="0"/>
              </a:rPr>
              <a:t>merciful</a:t>
            </a:r>
            <a:r>
              <a:rPr lang="en-US" altLang="en-US" sz="5400" dirty="0"/>
              <a:t> </a:t>
            </a:r>
          </a:p>
          <a:p>
            <a:pPr algn="ctr">
              <a:buNone/>
            </a:pPr>
            <a:r>
              <a:rPr lang="en-US" altLang="en-US" sz="5400" dirty="0"/>
              <a:t>God!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12876C-B3D1-8E81-757F-53BF697D949F}"/>
              </a:ext>
            </a:extLst>
          </p:cNvPr>
          <p:cNvSpPr txBox="1"/>
          <p:nvPr/>
        </p:nvSpPr>
        <p:spPr>
          <a:xfrm>
            <a:off x="2613669" y="378956"/>
            <a:ext cx="36880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/>
              <a:t>The Truth</a:t>
            </a:r>
          </a:p>
        </p:txBody>
      </p:sp>
    </p:spTree>
    <p:extLst>
      <p:ext uri="{BB962C8B-B14F-4D97-AF65-F5344CB8AC3E}">
        <p14:creationId xmlns:p14="http://schemas.microsoft.com/office/powerpoint/2010/main" val="336952421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04800"/>
            <a:ext cx="9144000" cy="3733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600" dirty="0"/>
              <a:t>Adam made love to his wife Eve, and she became pregnant and gave birth to Cain. </a:t>
            </a:r>
          </a:p>
          <a:p>
            <a:pPr algn="ctr">
              <a:buFontTx/>
              <a:buNone/>
            </a:pPr>
            <a:r>
              <a:rPr lang="en-US" altLang="en-US" sz="3600" dirty="0"/>
              <a:t>She said, "With the help of the LORD I have brought forth a man." </a:t>
            </a:r>
          </a:p>
          <a:p>
            <a:pPr algn="ctr">
              <a:buFontTx/>
              <a:buNone/>
            </a:pPr>
            <a:r>
              <a:rPr lang="en-US" altLang="en-US" sz="3600" dirty="0"/>
              <a:t>Later she gave birth to his brother Abel. </a:t>
            </a:r>
            <a:br>
              <a:rPr lang="en-US" altLang="en-US" sz="3600" dirty="0"/>
            </a:br>
            <a:endParaRPr lang="en-US" altLang="en-US" sz="3600" dirty="0"/>
          </a:p>
        </p:txBody>
      </p:sp>
      <p:pic>
        <p:nvPicPr>
          <p:cNvPr id="2054" name="Picture 6" descr="bd20125_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" y="3810000"/>
            <a:ext cx="4267200" cy="2895600"/>
          </a:xfrm>
          <a:ln/>
        </p:spPr>
      </p:pic>
      <p:pic>
        <p:nvPicPr>
          <p:cNvPr id="2057" name="Picture 9" descr="bd20125_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3962400"/>
            <a:ext cx="4267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88122" y="5257800"/>
            <a:ext cx="1920875" cy="762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/>
              <a:t>Cain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955322" y="5638800"/>
            <a:ext cx="1920875" cy="762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/>
              <a:t>Abel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33400"/>
            <a:ext cx="91440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4400"/>
              <a:t>   Now Abel kept flocks,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3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3600"/>
              <a:t>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36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36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3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4400"/>
              <a:t>			and Cain worked the soil. </a:t>
            </a:r>
          </a:p>
        </p:txBody>
      </p:sp>
      <p:sp>
        <p:nvSpPr>
          <p:cNvPr id="11267" name="Text Box 7"/>
          <p:cNvSpPr txBox="1">
            <a:spLocks noChangeArrowheads="1"/>
          </p:cNvSpPr>
          <p:nvPr/>
        </p:nvSpPr>
        <p:spPr bwMode="auto">
          <a:xfrm>
            <a:off x="4495800" y="5257800"/>
            <a:ext cx="1920875" cy="762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/>
              <a:t>Cain</a:t>
            </a:r>
          </a:p>
        </p:txBody>
      </p:sp>
      <p:sp>
        <p:nvSpPr>
          <p:cNvPr id="11268" name="Text Box 19"/>
          <p:cNvSpPr txBox="1">
            <a:spLocks noChangeArrowheads="1"/>
          </p:cNvSpPr>
          <p:nvPr/>
        </p:nvSpPr>
        <p:spPr bwMode="auto">
          <a:xfrm>
            <a:off x="2590800" y="1905000"/>
            <a:ext cx="1920875" cy="7620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/>
              <a:t>Abel</a:t>
            </a:r>
          </a:p>
        </p:txBody>
      </p:sp>
      <p:pic>
        <p:nvPicPr>
          <p:cNvPr id="11269" name="Picture 7" descr="C:\Users\charlie11\AppData\Local\Microsoft\Windows\Temporary Internet Files\Content.IE5\BF1GL0Y0\MC90019402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26781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C:\Users\charlie11\AppData\Local\Microsoft\Windows\Temporary Internet Files\Content.IE5\4TZDKF4W\MC900280297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4419600"/>
            <a:ext cx="170815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99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0" y="0"/>
            <a:ext cx="9144000" cy="1697038"/>
          </a:xfrm>
          <a:solidFill>
            <a:srgbClr val="008000"/>
          </a:solidFill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3600" b="1" dirty="0">
                <a:solidFill>
                  <a:srgbClr val="FFFFCC"/>
                </a:solidFill>
              </a:rPr>
              <a:t>   In the course of time Cain brought some of the fruits of the soil as an offering to the LORD.</a:t>
            </a: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en-US" sz="3600" b="1" dirty="0">
                <a:solidFill>
                  <a:srgbClr val="FFFFCC"/>
                </a:solidFill>
              </a:rPr>
              <a:t>   And Abel also brought an offering-     fat portions from some of the firstborn of his flock. </a:t>
            </a:r>
            <a:endParaRPr lang="en-US" sz="2800" kern="0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2292" name="Picture 7" descr="C:\Users\charlie11\AppData\Local\Microsoft\Windows\Temporary Internet Files\Content.IE5\BF1GL0Y0\MC900194028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58" r="19574"/>
          <a:stretch>
            <a:fillRect/>
          </a:stretch>
        </p:blipFill>
        <p:spPr bwMode="auto">
          <a:xfrm flipH="1">
            <a:off x="6629400" y="2094924"/>
            <a:ext cx="2566988" cy="321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C:\Users\charlie11\AppData\Local\Microsoft\Windows\Temporary Internet Files\Content.IE5\MSUCDK9U\MC900388852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51" y="1312560"/>
            <a:ext cx="2502271" cy="324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 descr="C:\Users\charlie11\AppData\Local\Microsoft\Windows\Temporary Internet Files\Content.IE5\MSUCDK9U\MC900048801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8626" y="3534180"/>
            <a:ext cx="2806348" cy="166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40055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228600" y="0"/>
            <a:ext cx="5562600" cy="6858000"/>
          </a:xfrm>
        </p:spPr>
        <p:txBody>
          <a:bodyPr/>
          <a:lstStyle/>
          <a:p>
            <a:pPr marL="225425" indent="-4763">
              <a:lnSpc>
                <a:spcPct val="90000"/>
              </a:lnSpc>
              <a:buFontTx/>
              <a:buNone/>
            </a:pPr>
            <a:r>
              <a:rPr lang="en-US" altLang="en-US" sz="3600" dirty="0"/>
              <a:t>The LORD looked      with favor on Abel       and his offering, </a:t>
            </a:r>
          </a:p>
          <a:p>
            <a:pPr marL="225425" indent="-4763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marL="225425" indent="-4763">
              <a:lnSpc>
                <a:spcPct val="90000"/>
              </a:lnSpc>
              <a:buFontTx/>
              <a:buNone/>
            </a:pPr>
            <a:r>
              <a:rPr lang="en-US" altLang="en-US" sz="3600" dirty="0"/>
              <a:t>but on Cain and his offering he did not       look with favor. </a:t>
            </a:r>
          </a:p>
          <a:p>
            <a:pPr marL="225425" indent="-4763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marL="225425" indent="-4763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marL="225425" indent="-4763">
              <a:lnSpc>
                <a:spcPct val="90000"/>
              </a:lnSpc>
              <a:buFontTx/>
              <a:buNone/>
            </a:pPr>
            <a:r>
              <a:rPr lang="en-US" altLang="en-US" sz="3600" dirty="0"/>
              <a:t>So Cain was very    angry, and his face was downcast. </a:t>
            </a:r>
          </a:p>
          <a:p>
            <a:pPr marL="225425" indent="-4763">
              <a:lnSpc>
                <a:spcPct val="90000"/>
              </a:lnSpc>
            </a:pPr>
            <a:endParaRPr lang="en-US" altLang="en-US" sz="3600" dirty="0"/>
          </a:p>
        </p:txBody>
      </p:sp>
      <p:pic>
        <p:nvPicPr>
          <p:cNvPr id="20484" name="Picture 4" descr="MPj0400764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76800" y="3832225"/>
            <a:ext cx="4114800" cy="274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070725" y="3805238"/>
            <a:ext cx="1920875" cy="7620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 dirty="0"/>
              <a:t>Cain</a:t>
            </a:r>
          </a:p>
        </p:txBody>
      </p:sp>
      <p:pic>
        <p:nvPicPr>
          <p:cNvPr id="20486" name="Picture 6" descr="MPj0428521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81800" y="685800"/>
            <a:ext cx="1908175" cy="2187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6793765" y="152400"/>
            <a:ext cx="1920875" cy="7620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/>
              <a:t>Abel</a:t>
            </a:r>
          </a:p>
        </p:txBody>
      </p:sp>
      <p:pic>
        <p:nvPicPr>
          <p:cNvPr id="20489" name="Picture 9" descr="MCj0428077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3036887"/>
            <a:ext cx="200660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Picture 10" descr="MCj04280870000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361155"/>
            <a:ext cx="1955800" cy="15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1" name="Picture 11" descr="MCj04231650000[1]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9282" y="51054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 orient="vert"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dirty="0"/>
              <a:t>Then the LORD said to Cain,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dirty="0"/>
              <a:t>"Why are you angry? Why is your face downcast?</a:t>
            </a:r>
            <a:r>
              <a:rPr lang="en-US" altLang="en-US" sz="3600" dirty="0"/>
              <a:t>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3600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dirty="0"/>
              <a:t>If you do what is right,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dirty="0"/>
              <a:t>will you not be accepted? </a:t>
            </a:r>
          </a:p>
          <a:p>
            <a:pPr algn="ctr">
              <a:lnSpc>
                <a:spcPct val="90000"/>
              </a:lnSpc>
            </a:pPr>
            <a:endParaRPr lang="en-US" altLang="en-US" sz="4000" dirty="0"/>
          </a:p>
        </p:txBody>
      </p:sp>
      <p:pic>
        <p:nvPicPr>
          <p:cNvPr id="15364" name="Picture 4" descr="MCj0423165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9497" y="2394297"/>
            <a:ext cx="1827213" cy="182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7800" y="1730548"/>
            <a:ext cx="1603324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/>
              <a:t>?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394619"/>
            <a:ext cx="5943600" cy="5134769"/>
          </a:xfrm>
        </p:spPr>
        <p:txBody>
          <a:bodyPr/>
          <a:lstStyle/>
          <a:p>
            <a:pPr algn="ctr">
              <a:buNone/>
            </a:pPr>
            <a:r>
              <a:rPr lang="en-US" altLang="en-US" sz="4000" dirty="0"/>
              <a:t>       Genesis 4:7b </a:t>
            </a:r>
          </a:p>
          <a:p>
            <a:pPr algn="ctr">
              <a:buNone/>
            </a:pPr>
            <a:r>
              <a:rPr lang="en-US" altLang="en-US" sz="4000" dirty="0"/>
              <a:t>  But if you do not do what is right, </a:t>
            </a:r>
          </a:p>
          <a:p>
            <a:pPr algn="ctr">
              <a:buNone/>
            </a:pPr>
            <a:r>
              <a:rPr lang="en-US" altLang="en-US" sz="4000" dirty="0"/>
              <a:t>sin is crouching at your door; it desires to </a:t>
            </a:r>
          </a:p>
          <a:p>
            <a:pPr algn="ctr">
              <a:buNone/>
            </a:pPr>
            <a:r>
              <a:rPr lang="en-US" altLang="en-US" sz="4000" dirty="0"/>
              <a:t>have you, </a:t>
            </a:r>
          </a:p>
          <a:p>
            <a:pPr algn="ctr">
              <a:buNone/>
            </a:pPr>
            <a:r>
              <a:rPr lang="en-US" altLang="en-US" sz="4000" dirty="0"/>
              <a:t>but you must rule over it.“</a:t>
            </a:r>
          </a:p>
        </p:txBody>
      </p:sp>
      <p:pic>
        <p:nvPicPr>
          <p:cNvPr id="7189" name="Picture 21" descr="MPj0401413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4600" y="2514600"/>
            <a:ext cx="2514600" cy="403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82" name="Picture 14" descr="MPj0403330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10400" y="4343400"/>
            <a:ext cx="1457325" cy="2185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6585" y="157500"/>
            <a:ext cx="64724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/>
              <a:t>Memory Verse #3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3" name="Picture 11" descr="MPj0428645000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04850"/>
            <a:ext cx="914400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</a:rPr>
              <a:t>  Now Cain said to his brother Abel, "Let's go out to the field." 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387850" y="1143000"/>
            <a:ext cx="47561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600" dirty="0">
                <a:solidFill>
                  <a:schemeClr val="bg1"/>
                </a:solidFill>
              </a:rPr>
              <a:t>While they were in the field, Cain attacked his brother Abel and killed him.</a:t>
            </a:r>
            <a:r>
              <a:rPr lang="en-US" altLang="en-US" sz="3600" dirty="0"/>
              <a:t> </a:t>
            </a:r>
          </a:p>
          <a:p>
            <a:endParaRPr lang="en-US" altLang="en-US" sz="3600" dirty="0"/>
          </a:p>
        </p:txBody>
      </p:sp>
      <p:pic>
        <p:nvPicPr>
          <p:cNvPr id="5" name="Picture 7" descr="C:\Users\charlie11\AppData\Local\Microsoft\Windows\Temporary Internet Files\Content.IE5\BF1GL0Y0\MC900194028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352800"/>
            <a:ext cx="3111559" cy="318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:\Users\charlie11\AppData\Local\Microsoft\Windows\Temporary Internet Files\Content.IE5\4TZDKF4W\MC900280297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630" y="2941882"/>
            <a:ext cx="2393920" cy="316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076" name="Picture 4" descr="MPj04065340000[1]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705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28600"/>
            <a:ext cx="95250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4000" dirty="0"/>
              <a:t>Then the LORD said to Cain, </a:t>
            </a:r>
          </a:p>
          <a:p>
            <a:pPr>
              <a:buFontTx/>
              <a:buNone/>
            </a:pPr>
            <a:r>
              <a:rPr lang="en-US" altLang="en-US" sz="4000" dirty="0"/>
              <a:t>			"Where is your brother Abel?" </a:t>
            </a:r>
          </a:p>
          <a:p>
            <a:pPr>
              <a:buFontTx/>
              <a:buNone/>
            </a:pPr>
            <a:r>
              <a:rPr lang="en-US" altLang="en-US" sz="4000" dirty="0"/>
              <a:t>"I don't know," he replied. </a:t>
            </a:r>
          </a:p>
          <a:p>
            <a:pPr>
              <a:buFontTx/>
              <a:buNone/>
            </a:pPr>
            <a:r>
              <a:rPr lang="en-US" altLang="en-US" sz="4000" dirty="0"/>
              <a:t>"Am I my brother's keeper?" </a:t>
            </a:r>
          </a:p>
          <a:p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9" name="Picture 7" descr="MPj0262351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457200"/>
            <a:ext cx="9144000" cy="7132638"/>
          </a:xfrm>
          <a:noFill/>
          <a:ln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289719"/>
            <a:ext cx="6705600" cy="5272881"/>
          </a:xfrm>
          <a:solidFill>
            <a:srgbClr val="FFCC99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600" b="1" dirty="0"/>
              <a:t>   The LORD said, "What have you done? Listen! Your brother's blood cries out to me from the ground. </a:t>
            </a:r>
          </a:p>
          <a:p>
            <a:pPr algn="ctr">
              <a:buFontTx/>
              <a:buNone/>
            </a:pPr>
            <a:r>
              <a:rPr lang="en-US" altLang="en-US" sz="3600" b="1" dirty="0"/>
              <a:t>   Now you are under a curse and driven from the ground, which opened its mouth to receive your brother's blood from your hand.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0420" name="Picture 4" descr="MPj0227594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6172200"/>
            <a:ext cx="9147175" cy="13792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72000" cy="4343400"/>
          </a:xfrm>
          <a:solidFill>
            <a:srgbClr val="FFFF99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600" b="1" dirty="0"/>
              <a:t>When you work the ground, it will no longer yield its crops for you. </a:t>
            </a:r>
          </a:p>
          <a:p>
            <a:pPr algn="ctr">
              <a:buFontTx/>
              <a:buNone/>
            </a:pPr>
            <a:r>
              <a:rPr lang="en-US" altLang="en-US" sz="3600" b="1" dirty="0"/>
              <a:t>You will be a restless wanderer on the earth.</a:t>
            </a:r>
            <a:endParaRPr lang="en-US" altLang="en-US" sz="2800" b="1" dirty="0"/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457200"/>
            <a:ext cx="8540750" cy="4803775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</a:rPr>
              <a:t>  Cain said to the LORD, "My punishment is more than I can bear. </a:t>
            </a: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3600" b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3600" b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</a:rPr>
              <a:t>  Today you are driving me from the land, and I will be hidden </a:t>
            </a: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</a:rPr>
              <a:t>from your presence; </a:t>
            </a:r>
          </a:p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</a:rPr>
              <a:t>I will be a restless wanderer on the earth, and whoever finds me will kill me." </a:t>
            </a:r>
          </a:p>
        </p:txBody>
      </p:sp>
      <p:pic>
        <p:nvPicPr>
          <p:cNvPr id="52228" name="Picture 4" descr="MCj0423163000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1827213" cy="182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3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600" dirty="0"/>
              <a:t>   But the LORD said to him, "Not so; anyone who kills Cain will suffer vengeance seven times over." </a:t>
            </a:r>
          </a:p>
          <a:p>
            <a:pPr algn="ctr">
              <a:buFontTx/>
              <a:buNone/>
            </a:pPr>
            <a:r>
              <a:rPr lang="en-US" altLang="en-US" sz="3600" dirty="0"/>
              <a:t>Then the LORD put a mark on Cain so that no one who found him would kill him. </a:t>
            </a:r>
          </a:p>
          <a:p>
            <a:pPr algn="ctr">
              <a:buFontTx/>
              <a:buNone/>
            </a:pPr>
            <a:endParaRPr lang="en-US" altLang="en-US" sz="3600" dirty="0"/>
          </a:p>
          <a:p>
            <a:pPr algn="ctr">
              <a:buFontTx/>
              <a:buNone/>
            </a:pPr>
            <a:endParaRPr lang="en-US" altLang="en-US" sz="3600" dirty="0"/>
          </a:p>
          <a:p>
            <a:pPr algn="ctr">
              <a:buFontTx/>
              <a:buNone/>
            </a:pPr>
            <a:endParaRPr lang="en-US" altLang="en-US" sz="3600" dirty="0"/>
          </a:p>
          <a:p>
            <a:pPr algn="ctr">
              <a:buFontTx/>
              <a:buNone/>
            </a:pPr>
            <a:r>
              <a:rPr lang="en-US" altLang="en-US" sz="3600" dirty="0"/>
              <a:t>   So Cain went out from the LORD's presence and lived in the land of Nod, east of Eden. </a:t>
            </a:r>
          </a:p>
          <a:p>
            <a:pPr algn="ctr"/>
            <a:endParaRPr lang="en-US" altLang="en-US" sz="3600" dirty="0"/>
          </a:p>
        </p:txBody>
      </p:sp>
      <p:pic>
        <p:nvPicPr>
          <p:cNvPr id="54276" name="Picture 4" descr="MCj04324470000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3084512"/>
            <a:ext cx="18288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Picture 5" descr="MCj0434403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8562" y="2956066"/>
            <a:ext cx="1362075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8" name="Picture 6" descr="MCj0432439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6002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9636" name="Picture 4" descr="MPj02623510000[1]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71326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3048000" y="1006475"/>
            <a:ext cx="5373688" cy="3477875"/>
          </a:xfrm>
          <a:prstGeom prst="rect">
            <a:avLst/>
          </a:prstGeom>
          <a:solidFill>
            <a:srgbClr val="996633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en-US" sz="4400" b="1" dirty="0"/>
              <a:t>So Cain went out from the LORD's presence and lived in the land of Nod, east of Eden.</a:t>
            </a:r>
          </a:p>
        </p:txBody>
      </p:sp>
      <p:pic>
        <p:nvPicPr>
          <p:cNvPr id="7" name="Picture 8" descr="C:\Users\charlie11\AppData\Local\Microsoft\Windows\Temporary Internet Files\Content.IE5\4TZDKF4W\MC900280297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141" y="1982238"/>
            <a:ext cx="2393920" cy="316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77724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600" dirty="0"/>
              <a:t>   Adam made love to his wife again, and she gave birth to a son        and named him Seth,             saying, "God has granted me another child in place of Abel,  since Cain killed him." </a:t>
            </a:r>
          </a:p>
          <a:p>
            <a:pPr algn="ctr">
              <a:buFontTx/>
              <a:buNone/>
            </a:pPr>
            <a:br>
              <a:rPr lang="en-US" altLang="en-US" sz="3600" dirty="0"/>
            </a:br>
            <a:r>
              <a:rPr lang="en-US" altLang="en-US" sz="3600" dirty="0"/>
              <a:t>      </a:t>
            </a:r>
          </a:p>
        </p:txBody>
      </p:sp>
      <p:pic>
        <p:nvPicPr>
          <p:cNvPr id="58372" name="Picture 4" descr="bd20125_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" y="3810000"/>
            <a:ext cx="6172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bd20125_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842" y="228600"/>
            <a:ext cx="3657600" cy="171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5307842" cy="2429301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4000" b="1" dirty="0"/>
              <a:t>Seth also had a son, and he named him </a:t>
            </a:r>
            <a:r>
              <a:rPr lang="en-US" altLang="en-US" sz="4000" b="1" dirty="0" err="1"/>
              <a:t>Enosh</a:t>
            </a:r>
            <a:r>
              <a:rPr lang="en-US" altLang="en-US" sz="4000" b="1" dirty="0"/>
              <a:t>. </a:t>
            </a:r>
            <a:br>
              <a:rPr lang="en-US" altLang="en-US" sz="5400" dirty="0"/>
            </a:br>
            <a:endParaRPr lang="en-US" altLang="en-US" sz="5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05285" y="2657900"/>
            <a:ext cx="4009030" cy="3285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en-US" sz="4000" b="1" dirty="0"/>
              <a:t>At that time people began to call on the name of the LORD.</a:t>
            </a:r>
          </a:p>
          <a:p>
            <a:endParaRPr lang="en-US" altLang="en-US" b="1" dirty="0"/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9600" y="2049234"/>
            <a:ext cx="4724400" cy="480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imono">
  <a:themeElements>
    <a:clrScheme name="Kimono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Kimo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12">
    <a:dk1>
      <a:srgbClr val="2D2015"/>
    </a:dk1>
    <a:lt1>
      <a:srgbClr val="FFFFFF"/>
    </a:lt1>
    <a:dk2>
      <a:srgbClr val="523E26"/>
    </a:dk2>
    <a:lt2>
      <a:srgbClr val="DFC08D"/>
    </a:lt2>
    <a:accent1>
      <a:srgbClr val="8C7B70"/>
    </a:accent1>
    <a:accent2>
      <a:srgbClr val="8F5F2F"/>
    </a:accent2>
    <a:accent3>
      <a:srgbClr val="B3AFAC"/>
    </a:accent3>
    <a:accent4>
      <a:srgbClr val="DADADA"/>
    </a:accent4>
    <a:accent5>
      <a:srgbClr val="C5BFBB"/>
    </a:accent5>
    <a:accent6>
      <a:srgbClr val="81552A"/>
    </a:accent6>
    <a:hlink>
      <a:srgbClr val="CCB400"/>
    </a:hlink>
    <a:folHlink>
      <a:srgbClr val="8C9EA0"/>
    </a:folHlink>
  </a:clrScheme>
</a:themeOverride>
</file>

<file path=ppt/theme/themeOverride2.xml><?xml version="1.0" encoding="utf-8"?>
<a:themeOverride xmlns:a="http://schemas.openxmlformats.org/drawingml/2006/main">
  <a:clrScheme name="Default Design 4">
    <a:dk1>
      <a:srgbClr val="000000"/>
    </a:dk1>
    <a:lt1>
      <a:srgbClr val="DEF6F1"/>
    </a:lt1>
    <a:dk2>
      <a:srgbClr val="000000"/>
    </a:dk2>
    <a:lt2>
      <a:srgbClr val="969696"/>
    </a:lt2>
    <a:accent1>
      <a:srgbClr val="FFFFFF"/>
    </a:accent1>
    <a:accent2>
      <a:srgbClr val="8DC6FF"/>
    </a:accent2>
    <a:accent3>
      <a:srgbClr val="ECFAF7"/>
    </a:accent3>
    <a:accent4>
      <a:srgbClr val="000000"/>
    </a:accent4>
    <a:accent5>
      <a:srgbClr val="FFFFFF"/>
    </a:accent5>
    <a:accent6>
      <a:srgbClr val="7FB3E7"/>
    </a:accent6>
    <a:hlink>
      <a:srgbClr val="0066CC"/>
    </a:hlink>
    <a:folHlink>
      <a:srgbClr val="00A800"/>
    </a:folHlink>
  </a:clrScheme>
</a:themeOverride>
</file>

<file path=ppt/theme/themeOverride3.xml><?xml version="1.0" encoding="utf-8"?>
<a:themeOverride xmlns:a="http://schemas.openxmlformats.org/drawingml/2006/main">
  <a:clrScheme name="Default Design 11">
    <a:dk1>
      <a:srgbClr val="3E3E5C"/>
    </a:dk1>
    <a:lt1>
      <a:srgbClr val="FFFFFF"/>
    </a:lt1>
    <a:dk2>
      <a:srgbClr val="666699"/>
    </a:dk2>
    <a:lt2>
      <a:srgbClr val="FFFFFF"/>
    </a:lt2>
    <a:accent1>
      <a:srgbClr val="60597B"/>
    </a:accent1>
    <a:accent2>
      <a:srgbClr val="6666FF"/>
    </a:accent2>
    <a:accent3>
      <a:srgbClr val="B8B8CA"/>
    </a:accent3>
    <a:accent4>
      <a:srgbClr val="DADADA"/>
    </a:accent4>
    <a:accent5>
      <a:srgbClr val="B6B5BF"/>
    </a:accent5>
    <a:accent6>
      <a:srgbClr val="5C5CE7"/>
    </a:accent6>
    <a:hlink>
      <a:srgbClr val="99CCFF"/>
    </a:hlink>
    <a:folHlink>
      <a:srgbClr val="FFFF99"/>
    </a:folHlink>
  </a:clrScheme>
</a:themeOverride>
</file>

<file path=ppt/theme/themeOverride4.xml><?xml version="1.0" encoding="utf-8"?>
<a:themeOverride xmlns:a="http://schemas.openxmlformats.org/drawingml/2006/main">
  <a:clrScheme name="Default Design 12">
    <a:dk1>
      <a:srgbClr val="2D2015"/>
    </a:dk1>
    <a:lt1>
      <a:srgbClr val="FFFFFF"/>
    </a:lt1>
    <a:dk2>
      <a:srgbClr val="523E26"/>
    </a:dk2>
    <a:lt2>
      <a:srgbClr val="DFC08D"/>
    </a:lt2>
    <a:accent1>
      <a:srgbClr val="8C7B70"/>
    </a:accent1>
    <a:accent2>
      <a:srgbClr val="8F5F2F"/>
    </a:accent2>
    <a:accent3>
      <a:srgbClr val="B3AFAC"/>
    </a:accent3>
    <a:accent4>
      <a:srgbClr val="DADADA"/>
    </a:accent4>
    <a:accent5>
      <a:srgbClr val="C5BFBB"/>
    </a:accent5>
    <a:accent6>
      <a:srgbClr val="81552A"/>
    </a:accent6>
    <a:hlink>
      <a:srgbClr val="CCB400"/>
    </a:hlink>
    <a:folHlink>
      <a:srgbClr val="8C9EA0"/>
    </a:folHlink>
  </a:clrScheme>
</a:themeOverride>
</file>

<file path=ppt/theme/themeOverride5.xml><?xml version="1.0" encoding="utf-8"?>
<a:themeOverride xmlns:a="http://schemas.openxmlformats.org/drawingml/2006/main">
  <a:clrScheme name="Default Design 4">
    <a:dk1>
      <a:srgbClr val="000000"/>
    </a:dk1>
    <a:lt1>
      <a:srgbClr val="DEF6F1"/>
    </a:lt1>
    <a:dk2>
      <a:srgbClr val="000000"/>
    </a:dk2>
    <a:lt2>
      <a:srgbClr val="969696"/>
    </a:lt2>
    <a:accent1>
      <a:srgbClr val="FFFFFF"/>
    </a:accent1>
    <a:accent2>
      <a:srgbClr val="8DC6FF"/>
    </a:accent2>
    <a:accent3>
      <a:srgbClr val="ECFAF7"/>
    </a:accent3>
    <a:accent4>
      <a:srgbClr val="000000"/>
    </a:accent4>
    <a:accent5>
      <a:srgbClr val="FFFFFF"/>
    </a:accent5>
    <a:accent6>
      <a:srgbClr val="7FB3E7"/>
    </a:accent6>
    <a:hlink>
      <a:srgbClr val="0066CC"/>
    </a:hlink>
    <a:folHlink>
      <a:srgbClr val="00A8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584</Words>
  <Application>Microsoft Office PowerPoint</Application>
  <PresentationFormat>On-screen Show (4:3)</PresentationFormat>
  <Paragraphs>75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Algerian</vt:lpstr>
      <vt:lpstr>Arial</vt:lpstr>
      <vt:lpstr>Calibri</vt:lpstr>
      <vt:lpstr>Lucida Handwriting</vt:lpstr>
      <vt:lpstr>Tahoma</vt:lpstr>
      <vt:lpstr>Times New Roman</vt:lpstr>
      <vt:lpstr>Wingdings</vt:lpstr>
      <vt:lpstr>Default Design</vt:lpstr>
      <vt:lpstr>Compass</vt:lpstr>
      <vt:lpstr>Kimono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Columbus Metropolitan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April Litman</cp:lastModifiedBy>
  <cp:revision>115</cp:revision>
  <dcterms:created xsi:type="dcterms:W3CDTF">2007-09-01T15:22:06Z</dcterms:created>
  <dcterms:modified xsi:type="dcterms:W3CDTF">2025-06-02T19:46:07Z</dcterms:modified>
</cp:coreProperties>
</file>