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sldIdLst>
    <p:sldId id="256" r:id="rId2"/>
    <p:sldId id="258" r:id="rId3"/>
    <p:sldId id="274" r:id="rId4"/>
    <p:sldId id="259" r:id="rId5"/>
    <p:sldId id="265" r:id="rId6"/>
    <p:sldId id="269" r:id="rId7"/>
    <p:sldId id="260" r:id="rId8"/>
    <p:sldId id="266" r:id="rId9"/>
    <p:sldId id="270" r:id="rId10"/>
    <p:sldId id="261" r:id="rId11"/>
    <p:sldId id="271" r:id="rId12"/>
    <p:sldId id="268" r:id="rId13"/>
    <p:sldId id="272" r:id="rId14"/>
    <p:sldId id="262" r:id="rId15"/>
    <p:sldId id="273" r:id="rId16"/>
    <p:sldId id="263" r:id="rId17"/>
    <p:sldId id="267" r:id="rId18"/>
    <p:sldId id="264"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1341"/>
    <a:srgbClr val="CC00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990" y="3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7BCB5652-3733-4E29-A51F-E6876FD01588}"/>
    <pc:docChg chg="modSld">
      <pc:chgData name="April Litman" userId="c83b8c5f662f391c" providerId="LiveId" clId="{7BCB5652-3733-4E29-A51F-E6876FD01588}" dt="2025-07-24T18:35:45.920" v="42" actId="20577"/>
      <pc:docMkLst>
        <pc:docMk/>
      </pc:docMkLst>
      <pc:sldChg chg="modSp mod">
        <pc:chgData name="April Litman" userId="c83b8c5f662f391c" providerId="LiveId" clId="{7BCB5652-3733-4E29-A51F-E6876FD01588}" dt="2025-07-24T18:35:45.920" v="42" actId="20577"/>
        <pc:sldMkLst>
          <pc:docMk/>
          <pc:sldMk cId="0" sldId="256"/>
        </pc:sldMkLst>
        <pc:spChg chg="mod">
          <ac:chgData name="April Litman" userId="c83b8c5f662f391c" providerId="LiveId" clId="{7BCB5652-3733-4E29-A51F-E6876FD01588}" dt="2025-07-24T18:35:38.412" v="39" actId="1076"/>
          <ac:spMkLst>
            <pc:docMk/>
            <pc:sldMk cId="0" sldId="256"/>
            <ac:spMk id="2" creationId="{3F06FC0F-B7E3-9BA7-5E71-A8108E688846}"/>
          </ac:spMkLst>
        </pc:spChg>
        <pc:spChg chg="mod">
          <ac:chgData name="April Litman" userId="c83b8c5f662f391c" providerId="LiveId" clId="{7BCB5652-3733-4E29-A51F-E6876FD01588}" dt="2025-07-24T18:35:45.920" v="42" actId="20577"/>
          <ac:spMkLst>
            <pc:docMk/>
            <pc:sldMk cId="0" sldId="256"/>
            <ac:spMk id="3" creationId="{B9E5AE15-66BF-2986-CF82-ED1480B0C42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341E5D6-12F8-7BC4-2223-FBF8AC617948}"/>
              </a:ext>
            </a:extLst>
          </p:cNvPr>
          <p:cNvGrpSpPr>
            <a:grpSpLocks/>
          </p:cNvGrpSpPr>
          <p:nvPr/>
        </p:nvGrpSpPr>
        <p:grpSpPr bwMode="auto">
          <a:xfrm>
            <a:off x="3175" y="4267200"/>
            <a:ext cx="9140825" cy="2590800"/>
            <a:chOff x="2" y="2688"/>
            <a:chExt cx="5758" cy="1632"/>
          </a:xfrm>
        </p:grpSpPr>
        <p:sp>
          <p:nvSpPr>
            <p:cNvPr id="3" name="Freeform 3">
              <a:extLst>
                <a:ext uri="{FF2B5EF4-FFF2-40B4-BE49-F238E27FC236}">
                  <a16:creationId xmlns:a16="http://schemas.microsoft.com/office/drawing/2014/main" id="{E9B144A0-EC36-C0EC-A803-7E821810B43C}"/>
                </a:ext>
              </a:extLst>
            </p:cNvPr>
            <p:cNvSpPr>
              <a:spLocks/>
            </p:cNvSpPr>
            <p:nvPr/>
          </p:nvSpPr>
          <p:spPr bwMode="hidden">
            <a:xfrm>
              <a:off x="2" y="2688"/>
              <a:ext cx="5758" cy="1632"/>
            </a:xfrm>
            <a:custGeom>
              <a:avLst/>
              <a:gdLst>
                <a:gd name="T0" fmla="*/ 5866 w 5740"/>
                <a:gd name="T1" fmla="*/ 5 h 4316"/>
                <a:gd name="T2" fmla="*/ 0 w 5740"/>
                <a:gd name="T3" fmla="*/ 5 h 4316"/>
                <a:gd name="T4" fmla="*/ 0 w 5740"/>
                <a:gd name="T5" fmla="*/ 0 h 4316"/>
                <a:gd name="T6" fmla="*/ 5866 w 5740"/>
                <a:gd name="T7" fmla="*/ 0 h 4316"/>
                <a:gd name="T8" fmla="*/ 5866 w 5740"/>
                <a:gd name="T9" fmla="*/ 5 h 4316"/>
                <a:gd name="T10" fmla="*/ 5866 w 5740"/>
                <a:gd name="T11" fmla="*/ 5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 name="Group 9">
              <a:extLst>
                <a:ext uri="{FF2B5EF4-FFF2-40B4-BE49-F238E27FC236}">
                  <a16:creationId xmlns:a16="http://schemas.microsoft.com/office/drawing/2014/main" id="{022B2844-C59A-ECA8-A222-26BEE9256419}"/>
                </a:ext>
              </a:extLst>
            </p:cNvPr>
            <p:cNvGrpSpPr>
              <a:grpSpLocks/>
            </p:cNvGrpSpPr>
            <p:nvPr/>
          </p:nvGrpSpPr>
          <p:grpSpPr bwMode="auto">
            <a:xfrm>
              <a:off x="3528" y="3715"/>
              <a:ext cx="792" cy="521"/>
              <a:chOff x="3527" y="3715"/>
              <a:chExt cx="792" cy="521"/>
            </a:xfrm>
          </p:grpSpPr>
          <p:sp>
            <p:nvSpPr>
              <p:cNvPr id="55" name="Oval 5">
                <a:extLst>
                  <a:ext uri="{FF2B5EF4-FFF2-40B4-BE49-F238E27FC236}">
                    <a16:creationId xmlns:a16="http://schemas.microsoft.com/office/drawing/2014/main" id="{0F567922-B676-918D-6EC4-4D12D06FDB2E}"/>
                  </a:ext>
                </a:extLst>
              </p:cNvPr>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p:spPr>
            <p:txBody>
              <a:bodyPr/>
              <a:lstStyle/>
              <a:p>
                <a:pPr>
                  <a:defRPr/>
                </a:pPr>
                <a:endParaRPr lang="en-US" dirty="0"/>
              </a:p>
            </p:txBody>
          </p:sp>
          <p:sp>
            <p:nvSpPr>
              <p:cNvPr id="56" name="Oval 6">
                <a:extLst>
                  <a:ext uri="{FF2B5EF4-FFF2-40B4-BE49-F238E27FC236}">
                    <a16:creationId xmlns:a16="http://schemas.microsoft.com/office/drawing/2014/main" id="{3F90566C-AF3F-AE33-6F0A-3FEFEF43E7CB}"/>
                  </a:ext>
                </a:extLst>
              </p:cNvPr>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p:spPr>
            <p:txBody>
              <a:bodyPr/>
              <a:lstStyle/>
              <a:p>
                <a:pPr>
                  <a:defRPr/>
                </a:pPr>
                <a:endParaRPr lang="en-US" dirty="0"/>
              </a:p>
            </p:txBody>
          </p:sp>
          <p:sp>
            <p:nvSpPr>
              <p:cNvPr id="57" name="Oval 7">
                <a:extLst>
                  <a:ext uri="{FF2B5EF4-FFF2-40B4-BE49-F238E27FC236}">
                    <a16:creationId xmlns:a16="http://schemas.microsoft.com/office/drawing/2014/main" id="{E4D14C75-E6F9-8485-4DB5-E935C10B0227}"/>
                  </a:ext>
                </a:extLst>
              </p:cNvPr>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58" name="Oval 8">
                <a:extLst>
                  <a:ext uri="{FF2B5EF4-FFF2-40B4-BE49-F238E27FC236}">
                    <a16:creationId xmlns:a16="http://schemas.microsoft.com/office/drawing/2014/main" id="{6B9A78FE-421C-DE45-55D6-07D298A3A513}"/>
                  </a:ext>
                </a:extLst>
              </p:cNvPr>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p:spPr>
            <p:txBody>
              <a:bodyPr/>
              <a:lstStyle/>
              <a:p>
                <a:pPr>
                  <a:defRPr/>
                </a:pPr>
                <a:endParaRPr lang="en-US" dirty="0"/>
              </a:p>
            </p:txBody>
          </p:sp>
          <p:sp>
            <p:nvSpPr>
              <p:cNvPr id="59" name="Oval 9">
                <a:extLst>
                  <a:ext uri="{FF2B5EF4-FFF2-40B4-BE49-F238E27FC236}">
                    <a16:creationId xmlns:a16="http://schemas.microsoft.com/office/drawing/2014/main" id="{7FA46F88-9785-5260-7176-F387145EE231}"/>
                  </a:ext>
                </a:extLst>
              </p:cNvPr>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60" name="Freeform 10">
                <a:extLst>
                  <a:ext uri="{FF2B5EF4-FFF2-40B4-BE49-F238E27FC236}">
                    <a16:creationId xmlns:a16="http://schemas.microsoft.com/office/drawing/2014/main" id="{DACFA9F2-CCDE-FB01-3D16-A1DA8756D5CD}"/>
                  </a:ext>
                </a:extLst>
              </p:cNvPr>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p:spPr>
            <p:txBody>
              <a:bodyPr/>
              <a:lstStyle/>
              <a:p>
                <a:pPr>
                  <a:defRPr/>
                </a:pPr>
                <a:endParaRPr lang="en-US" dirty="0"/>
              </a:p>
            </p:txBody>
          </p:sp>
          <p:sp>
            <p:nvSpPr>
              <p:cNvPr id="61" name="Freeform 11">
                <a:extLst>
                  <a:ext uri="{FF2B5EF4-FFF2-40B4-BE49-F238E27FC236}">
                    <a16:creationId xmlns:a16="http://schemas.microsoft.com/office/drawing/2014/main" id="{50E856D5-181E-D335-E413-DBF343FA95EC}"/>
                  </a:ext>
                </a:extLst>
              </p:cNvPr>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p:spPr>
            <p:txBody>
              <a:bodyPr/>
              <a:lstStyle/>
              <a:p>
                <a:pPr>
                  <a:defRPr/>
                </a:pPr>
                <a:endParaRPr lang="en-US" dirty="0"/>
              </a:p>
            </p:txBody>
          </p:sp>
          <p:sp>
            <p:nvSpPr>
              <p:cNvPr id="62" name="Freeform 12">
                <a:extLst>
                  <a:ext uri="{FF2B5EF4-FFF2-40B4-BE49-F238E27FC236}">
                    <a16:creationId xmlns:a16="http://schemas.microsoft.com/office/drawing/2014/main" id="{29D52BC5-A025-E9E6-27C6-0BB621260FE4}"/>
                  </a:ext>
                </a:extLst>
              </p:cNvPr>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63" name="Freeform 13">
                <a:extLst>
                  <a:ext uri="{FF2B5EF4-FFF2-40B4-BE49-F238E27FC236}">
                    <a16:creationId xmlns:a16="http://schemas.microsoft.com/office/drawing/2014/main" id="{12F6EAD0-4E45-52E0-2CFA-AC6DF69C658B}"/>
                  </a:ext>
                </a:extLst>
              </p:cNvPr>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p:spPr>
            <p:txBody>
              <a:bodyPr/>
              <a:lstStyle/>
              <a:p>
                <a:pPr>
                  <a:defRPr/>
                </a:pPr>
                <a:endParaRPr lang="en-US" dirty="0"/>
              </a:p>
            </p:txBody>
          </p:sp>
          <p:sp>
            <p:nvSpPr>
              <p:cNvPr id="20544" name="Freeform 14">
                <a:extLst>
                  <a:ext uri="{FF2B5EF4-FFF2-40B4-BE49-F238E27FC236}">
                    <a16:creationId xmlns:a16="http://schemas.microsoft.com/office/drawing/2014/main" id="{1310E08A-F6DF-B171-96A2-E10C5FDCEB12}"/>
                  </a:ext>
                </a:extLst>
              </p:cNvPr>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p:spPr>
            <p:txBody>
              <a:bodyPr/>
              <a:lstStyle/>
              <a:p>
                <a:pPr>
                  <a:defRPr/>
                </a:pPr>
                <a:endParaRPr lang="en-US" dirty="0"/>
              </a:p>
            </p:txBody>
          </p:sp>
          <p:sp>
            <p:nvSpPr>
              <p:cNvPr id="20545" name="Oval 15">
                <a:extLst>
                  <a:ext uri="{FF2B5EF4-FFF2-40B4-BE49-F238E27FC236}">
                    <a16:creationId xmlns:a16="http://schemas.microsoft.com/office/drawing/2014/main" id="{40FA33DC-73A3-4083-A162-C936B8365933}"/>
                  </a:ext>
                </a:extLst>
              </p:cNvPr>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grpSp>
        <p:grpSp>
          <p:nvGrpSpPr>
            <p:cNvPr id="5" name="Group 10">
              <a:extLst>
                <a:ext uri="{FF2B5EF4-FFF2-40B4-BE49-F238E27FC236}">
                  <a16:creationId xmlns:a16="http://schemas.microsoft.com/office/drawing/2014/main" id="{75DD8BB3-F3E5-78CF-9A38-91D4501DBAFF}"/>
                </a:ext>
              </a:extLst>
            </p:cNvPr>
            <p:cNvGrpSpPr>
              <a:grpSpLocks/>
            </p:cNvGrpSpPr>
            <p:nvPr/>
          </p:nvGrpSpPr>
          <p:grpSpPr bwMode="auto">
            <a:xfrm>
              <a:off x="1776" y="3631"/>
              <a:ext cx="1626" cy="683"/>
              <a:chOff x="1776" y="3631"/>
              <a:chExt cx="1626" cy="683"/>
            </a:xfrm>
          </p:grpSpPr>
          <p:sp>
            <p:nvSpPr>
              <p:cNvPr id="37" name="Oval 17">
                <a:extLst>
                  <a:ext uri="{FF2B5EF4-FFF2-40B4-BE49-F238E27FC236}">
                    <a16:creationId xmlns:a16="http://schemas.microsoft.com/office/drawing/2014/main" id="{46BCF15F-CC70-A3C3-3E39-8BC125AB392D}"/>
                  </a:ext>
                </a:extLst>
              </p:cNvPr>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p:spPr>
            <p:txBody>
              <a:bodyPr/>
              <a:lstStyle/>
              <a:p>
                <a:pPr>
                  <a:defRPr/>
                </a:pPr>
                <a:endParaRPr lang="en-US" dirty="0"/>
              </a:p>
            </p:txBody>
          </p:sp>
          <p:sp>
            <p:nvSpPr>
              <p:cNvPr id="38" name="Oval 18">
                <a:extLst>
                  <a:ext uri="{FF2B5EF4-FFF2-40B4-BE49-F238E27FC236}">
                    <a16:creationId xmlns:a16="http://schemas.microsoft.com/office/drawing/2014/main" id="{3B811D50-A664-C037-B861-D52B048C93F4}"/>
                  </a:ext>
                </a:extLst>
              </p:cNvPr>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p:spPr>
            <p:txBody>
              <a:bodyPr/>
              <a:lstStyle/>
              <a:p>
                <a:pPr>
                  <a:defRPr/>
                </a:pPr>
                <a:endParaRPr lang="en-US" dirty="0"/>
              </a:p>
            </p:txBody>
          </p:sp>
          <p:sp>
            <p:nvSpPr>
              <p:cNvPr id="39" name="Oval 19">
                <a:extLst>
                  <a:ext uri="{FF2B5EF4-FFF2-40B4-BE49-F238E27FC236}">
                    <a16:creationId xmlns:a16="http://schemas.microsoft.com/office/drawing/2014/main" id="{0DAFC1B7-F3C7-315A-A8A8-BADF4B53523B}"/>
                  </a:ext>
                </a:extLst>
              </p:cNvPr>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p:spPr>
            <p:txBody>
              <a:bodyPr/>
              <a:lstStyle/>
              <a:p>
                <a:pPr>
                  <a:defRPr/>
                </a:pPr>
                <a:endParaRPr lang="en-US" dirty="0"/>
              </a:p>
            </p:txBody>
          </p:sp>
          <p:sp>
            <p:nvSpPr>
              <p:cNvPr id="40" name="Oval 20">
                <a:extLst>
                  <a:ext uri="{FF2B5EF4-FFF2-40B4-BE49-F238E27FC236}">
                    <a16:creationId xmlns:a16="http://schemas.microsoft.com/office/drawing/2014/main" id="{720324E4-FE27-1120-95FA-161E5B372A02}"/>
                  </a:ext>
                </a:extLst>
              </p:cNvPr>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p:spPr>
            <p:txBody>
              <a:bodyPr/>
              <a:lstStyle/>
              <a:p>
                <a:pPr>
                  <a:defRPr/>
                </a:pPr>
                <a:endParaRPr lang="en-US" dirty="0"/>
              </a:p>
            </p:txBody>
          </p:sp>
          <p:sp>
            <p:nvSpPr>
              <p:cNvPr id="41" name="Oval 21">
                <a:extLst>
                  <a:ext uri="{FF2B5EF4-FFF2-40B4-BE49-F238E27FC236}">
                    <a16:creationId xmlns:a16="http://schemas.microsoft.com/office/drawing/2014/main" id="{57A1A1BA-CDBD-9B39-2CCF-8FFB6E73B995}"/>
                  </a:ext>
                </a:extLst>
              </p:cNvPr>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sp>
            <p:nvSpPr>
              <p:cNvPr id="42" name="Oval 22">
                <a:extLst>
                  <a:ext uri="{FF2B5EF4-FFF2-40B4-BE49-F238E27FC236}">
                    <a16:creationId xmlns:a16="http://schemas.microsoft.com/office/drawing/2014/main" id="{F358202F-628D-BEB6-EF35-5C642B35A8A7}"/>
                  </a:ext>
                </a:extLst>
              </p:cNvPr>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p:spPr>
            <p:txBody>
              <a:bodyPr/>
              <a:lstStyle/>
              <a:p>
                <a:pPr>
                  <a:defRPr/>
                </a:pPr>
                <a:endParaRPr lang="en-US" dirty="0"/>
              </a:p>
            </p:txBody>
          </p:sp>
          <p:sp>
            <p:nvSpPr>
              <p:cNvPr id="43" name="Oval 23">
                <a:extLst>
                  <a:ext uri="{FF2B5EF4-FFF2-40B4-BE49-F238E27FC236}">
                    <a16:creationId xmlns:a16="http://schemas.microsoft.com/office/drawing/2014/main" id="{464908C7-6593-D942-7AD7-FAE76EFBEBFE}"/>
                  </a:ext>
                </a:extLst>
              </p:cNvPr>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p:spPr>
            <p:txBody>
              <a:bodyPr/>
              <a:lstStyle/>
              <a:p>
                <a:pPr>
                  <a:defRPr/>
                </a:pPr>
                <a:endParaRPr lang="en-US" dirty="0"/>
              </a:p>
            </p:txBody>
          </p:sp>
          <p:sp>
            <p:nvSpPr>
              <p:cNvPr id="44" name="Oval 24">
                <a:extLst>
                  <a:ext uri="{FF2B5EF4-FFF2-40B4-BE49-F238E27FC236}">
                    <a16:creationId xmlns:a16="http://schemas.microsoft.com/office/drawing/2014/main" id="{589D86D0-7143-08CA-EE4C-8FEE8551DFCB}"/>
                  </a:ext>
                </a:extLst>
              </p:cNvPr>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p:spPr>
            <p:txBody>
              <a:bodyPr/>
              <a:lstStyle/>
              <a:p>
                <a:pPr>
                  <a:defRPr/>
                </a:pPr>
                <a:endParaRPr lang="en-US" dirty="0"/>
              </a:p>
            </p:txBody>
          </p:sp>
          <p:sp>
            <p:nvSpPr>
              <p:cNvPr id="45" name="Freeform 25">
                <a:extLst>
                  <a:ext uri="{FF2B5EF4-FFF2-40B4-BE49-F238E27FC236}">
                    <a16:creationId xmlns:a16="http://schemas.microsoft.com/office/drawing/2014/main" id="{C9B455D9-C7C2-4CBB-654A-2DE0496BEE08}"/>
                  </a:ext>
                </a:extLst>
              </p:cNvPr>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p:spPr>
            <p:txBody>
              <a:bodyPr/>
              <a:lstStyle/>
              <a:p>
                <a:pPr>
                  <a:defRPr/>
                </a:pPr>
                <a:endParaRPr lang="en-US" dirty="0"/>
              </a:p>
            </p:txBody>
          </p:sp>
          <p:sp>
            <p:nvSpPr>
              <p:cNvPr id="46" name="Freeform 26">
                <a:extLst>
                  <a:ext uri="{FF2B5EF4-FFF2-40B4-BE49-F238E27FC236}">
                    <a16:creationId xmlns:a16="http://schemas.microsoft.com/office/drawing/2014/main" id="{E34C476C-C893-2FC3-87E7-37241E0CFD21}"/>
                  </a:ext>
                </a:extLst>
              </p:cNvPr>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p:spPr>
            <p:txBody>
              <a:bodyPr/>
              <a:lstStyle/>
              <a:p>
                <a:pPr>
                  <a:defRPr/>
                </a:pPr>
                <a:endParaRPr lang="en-US" dirty="0"/>
              </a:p>
            </p:txBody>
          </p:sp>
          <p:sp>
            <p:nvSpPr>
              <p:cNvPr id="47" name="Freeform 27">
                <a:extLst>
                  <a:ext uri="{FF2B5EF4-FFF2-40B4-BE49-F238E27FC236}">
                    <a16:creationId xmlns:a16="http://schemas.microsoft.com/office/drawing/2014/main" id="{AC77279B-99A7-8CE8-40F0-13B4D8D231DE}"/>
                  </a:ext>
                </a:extLst>
              </p:cNvPr>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p:spPr>
            <p:txBody>
              <a:bodyPr/>
              <a:lstStyle/>
              <a:p>
                <a:pPr>
                  <a:defRPr/>
                </a:pPr>
                <a:endParaRPr lang="en-US" dirty="0"/>
              </a:p>
            </p:txBody>
          </p:sp>
          <p:sp>
            <p:nvSpPr>
              <p:cNvPr id="48" name="Freeform 28">
                <a:extLst>
                  <a:ext uri="{FF2B5EF4-FFF2-40B4-BE49-F238E27FC236}">
                    <a16:creationId xmlns:a16="http://schemas.microsoft.com/office/drawing/2014/main" id="{51E07F66-C9BE-C499-33B5-AC7E144D3B34}"/>
                  </a:ext>
                </a:extLst>
              </p:cNvPr>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p:spPr>
            <p:txBody>
              <a:bodyPr/>
              <a:lstStyle/>
              <a:p>
                <a:pPr>
                  <a:defRPr/>
                </a:pPr>
                <a:endParaRPr lang="en-US" dirty="0"/>
              </a:p>
            </p:txBody>
          </p:sp>
          <p:sp>
            <p:nvSpPr>
              <p:cNvPr id="49" name="Freeform 29">
                <a:extLst>
                  <a:ext uri="{FF2B5EF4-FFF2-40B4-BE49-F238E27FC236}">
                    <a16:creationId xmlns:a16="http://schemas.microsoft.com/office/drawing/2014/main" id="{0CC5BEA5-23F4-44C8-7B80-21BE32926FE7}"/>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30">
                <a:extLst>
                  <a:ext uri="{FF2B5EF4-FFF2-40B4-BE49-F238E27FC236}">
                    <a16:creationId xmlns:a16="http://schemas.microsoft.com/office/drawing/2014/main" id="{DA346676-6998-B329-C0CD-076A4BC818E1}"/>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31">
                <a:extLst>
                  <a:ext uri="{FF2B5EF4-FFF2-40B4-BE49-F238E27FC236}">
                    <a16:creationId xmlns:a16="http://schemas.microsoft.com/office/drawing/2014/main" id="{C6828E63-14BA-74C2-1B15-07D2670E82BE}"/>
                  </a:ext>
                </a:extLst>
              </p:cNvPr>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52" name="Freeform 32">
                <a:extLst>
                  <a:ext uri="{FF2B5EF4-FFF2-40B4-BE49-F238E27FC236}">
                    <a16:creationId xmlns:a16="http://schemas.microsoft.com/office/drawing/2014/main" id="{7E0F0276-9436-9594-48E4-0FC3A53E5A70}"/>
                  </a:ext>
                </a:extLst>
              </p:cNvPr>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53" name="Freeform 33">
                <a:extLst>
                  <a:ext uri="{FF2B5EF4-FFF2-40B4-BE49-F238E27FC236}">
                    <a16:creationId xmlns:a16="http://schemas.microsoft.com/office/drawing/2014/main" id="{680BB9A4-B2D1-2B79-4211-2D55866801DA}"/>
                  </a:ext>
                </a:extLst>
              </p:cNvPr>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54" name="Freeform 34">
                <a:extLst>
                  <a:ext uri="{FF2B5EF4-FFF2-40B4-BE49-F238E27FC236}">
                    <a16:creationId xmlns:a16="http://schemas.microsoft.com/office/drawing/2014/main" id="{0BA913C4-F051-B301-06B2-A504FBA2B6AD}"/>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6" name="Group 11">
              <a:extLst>
                <a:ext uri="{FF2B5EF4-FFF2-40B4-BE49-F238E27FC236}">
                  <a16:creationId xmlns:a16="http://schemas.microsoft.com/office/drawing/2014/main" id="{9FE3C3A5-EBEF-EEA8-B214-5C0058261039}"/>
                </a:ext>
              </a:extLst>
            </p:cNvPr>
            <p:cNvGrpSpPr>
              <a:grpSpLocks/>
            </p:cNvGrpSpPr>
            <p:nvPr/>
          </p:nvGrpSpPr>
          <p:grpSpPr bwMode="auto">
            <a:xfrm>
              <a:off x="4128" y="3360"/>
              <a:ext cx="1351" cy="821"/>
              <a:chOff x="4128" y="3360"/>
              <a:chExt cx="1351" cy="821"/>
            </a:xfrm>
          </p:grpSpPr>
          <p:sp>
            <p:nvSpPr>
              <p:cNvPr id="20" name="Freeform 36">
                <a:extLst>
                  <a:ext uri="{FF2B5EF4-FFF2-40B4-BE49-F238E27FC236}">
                    <a16:creationId xmlns:a16="http://schemas.microsoft.com/office/drawing/2014/main" id="{8D30063B-14FB-63BE-BBB6-573FB398969B}"/>
                  </a:ext>
                </a:extLst>
              </p:cNvPr>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21" name="Freeform 37">
                <a:extLst>
                  <a:ext uri="{FF2B5EF4-FFF2-40B4-BE49-F238E27FC236}">
                    <a16:creationId xmlns:a16="http://schemas.microsoft.com/office/drawing/2014/main" id="{3C4D3069-8498-69FA-B27A-22767B9BE806}"/>
                  </a:ext>
                </a:extLst>
              </p:cNvPr>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22" name="Freeform 38">
                <a:extLst>
                  <a:ext uri="{FF2B5EF4-FFF2-40B4-BE49-F238E27FC236}">
                    <a16:creationId xmlns:a16="http://schemas.microsoft.com/office/drawing/2014/main" id="{42D59484-4885-479F-0AF3-A8D785B91814}"/>
                  </a:ext>
                </a:extLst>
              </p:cNvPr>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p:spPr>
            <p:txBody>
              <a:bodyPr/>
              <a:lstStyle/>
              <a:p>
                <a:pPr>
                  <a:defRPr/>
                </a:pPr>
                <a:endParaRPr lang="en-US" dirty="0"/>
              </a:p>
            </p:txBody>
          </p:sp>
          <p:sp>
            <p:nvSpPr>
              <p:cNvPr id="23" name="Freeform 39">
                <a:extLst>
                  <a:ext uri="{FF2B5EF4-FFF2-40B4-BE49-F238E27FC236}">
                    <a16:creationId xmlns:a16="http://schemas.microsoft.com/office/drawing/2014/main" id="{88252445-ABD6-8EF5-BDAB-9E816B74C622}"/>
                  </a:ext>
                </a:extLst>
              </p:cNvPr>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24" name="Freeform 40">
                <a:extLst>
                  <a:ext uri="{FF2B5EF4-FFF2-40B4-BE49-F238E27FC236}">
                    <a16:creationId xmlns:a16="http://schemas.microsoft.com/office/drawing/2014/main" id="{349E8159-EF18-A3DC-15C7-46467BA7BFC1}"/>
                  </a:ext>
                </a:extLst>
              </p:cNvPr>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25" name="Freeform 41">
                <a:extLst>
                  <a:ext uri="{FF2B5EF4-FFF2-40B4-BE49-F238E27FC236}">
                    <a16:creationId xmlns:a16="http://schemas.microsoft.com/office/drawing/2014/main" id="{84BFD2C8-C770-7310-C725-D6A8D59146EB}"/>
                  </a:ext>
                </a:extLst>
              </p:cNvPr>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26" name="Freeform 42">
                <a:extLst>
                  <a:ext uri="{FF2B5EF4-FFF2-40B4-BE49-F238E27FC236}">
                    <a16:creationId xmlns:a16="http://schemas.microsoft.com/office/drawing/2014/main" id="{72BC1C6F-6AD4-8C41-2EAB-B4AB8631CC24}"/>
                  </a:ext>
                </a:extLst>
              </p:cNvPr>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27" name="Freeform 43">
                <a:extLst>
                  <a:ext uri="{FF2B5EF4-FFF2-40B4-BE49-F238E27FC236}">
                    <a16:creationId xmlns:a16="http://schemas.microsoft.com/office/drawing/2014/main" id="{3820AC32-30D9-8E25-4328-AC0B0A6E78B8}"/>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44">
                <a:extLst>
                  <a:ext uri="{FF2B5EF4-FFF2-40B4-BE49-F238E27FC236}">
                    <a16:creationId xmlns:a16="http://schemas.microsoft.com/office/drawing/2014/main" id="{983D4E10-E98C-2454-C995-D6C69096FC7E}"/>
                  </a:ext>
                </a:extLst>
              </p:cNvPr>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p:spPr>
            <p:txBody>
              <a:bodyPr/>
              <a:lstStyle/>
              <a:p>
                <a:pPr>
                  <a:defRPr/>
                </a:pPr>
                <a:endParaRPr lang="en-US" dirty="0"/>
              </a:p>
            </p:txBody>
          </p:sp>
          <p:sp>
            <p:nvSpPr>
              <p:cNvPr id="29" name="Freeform 45">
                <a:extLst>
                  <a:ext uri="{FF2B5EF4-FFF2-40B4-BE49-F238E27FC236}">
                    <a16:creationId xmlns:a16="http://schemas.microsoft.com/office/drawing/2014/main" id="{603CC5ED-5022-3873-01AB-E76B91A129B4}"/>
                  </a:ext>
                </a:extLst>
              </p:cNvPr>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30" name="Freeform 46">
                <a:extLst>
                  <a:ext uri="{FF2B5EF4-FFF2-40B4-BE49-F238E27FC236}">
                    <a16:creationId xmlns:a16="http://schemas.microsoft.com/office/drawing/2014/main" id="{44822C9C-843E-69F6-85CB-452EB4A8BE4D}"/>
                  </a:ext>
                </a:extLst>
              </p:cNvPr>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31" name="Oval 47">
                <a:extLst>
                  <a:ext uri="{FF2B5EF4-FFF2-40B4-BE49-F238E27FC236}">
                    <a16:creationId xmlns:a16="http://schemas.microsoft.com/office/drawing/2014/main" id="{10A277F8-F345-1C0A-D3EC-D5A048A00C7A}"/>
                  </a:ext>
                </a:extLst>
              </p:cNvPr>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p:spPr>
            <p:txBody>
              <a:bodyPr/>
              <a:lstStyle/>
              <a:p>
                <a:pPr>
                  <a:defRPr/>
                </a:pPr>
                <a:endParaRPr lang="en-US" dirty="0"/>
              </a:p>
            </p:txBody>
          </p:sp>
          <p:sp>
            <p:nvSpPr>
              <p:cNvPr id="32" name="Oval 48">
                <a:extLst>
                  <a:ext uri="{FF2B5EF4-FFF2-40B4-BE49-F238E27FC236}">
                    <a16:creationId xmlns:a16="http://schemas.microsoft.com/office/drawing/2014/main" id="{258CEFFB-E7A4-E790-7B1D-5E276397B878}"/>
                  </a:ext>
                </a:extLst>
              </p:cNvPr>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p:spPr>
            <p:txBody>
              <a:bodyPr/>
              <a:lstStyle/>
              <a:p>
                <a:pPr>
                  <a:defRPr/>
                </a:pPr>
                <a:endParaRPr lang="en-US" dirty="0"/>
              </a:p>
            </p:txBody>
          </p:sp>
          <p:sp>
            <p:nvSpPr>
              <p:cNvPr id="33" name="Oval 49">
                <a:extLst>
                  <a:ext uri="{FF2B5EF4-FFF2-40B4-BE49-F238E27FC236}">
                    <a16:creationId xmlns:a16="http://schemas.microsoft.com/office/drawing/2014/main" id="{05546636-B7FA-08ED-46E0-E63D5D7CEE3C}"/>
                  </a:ext>
                </a:extLst>
              </p:cNvPr>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34" name="Oval 50">
                <a:extLst>
                  <a:ext uri="{FF2B5EF4-FFF2-40B4-BE49-F238E27FC236}">
                    <a16:creationId xmlns:a16="http://schemas.microsoft.com/office/drawing/2014/main" id="{E22EA8C3-31A3-700D-EFBA-F07B7632591F}"/>
                  </a:ext>
                </a:extLst>
              </p:cNvPr>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sp>
            <p:nvSpPr>
              <p:cNvPr id="35" name="Oval 51">
                <a:extLst>
                  <a:ext uri="{FF2B5EF4-FFF2-40B4-BE49-F238E27FC236}">
                    <a16:creationId xmlns:a16="http://schemas.microsoft.com/office/drawing/2014/main" id="{83C88C46-96DA-B3AD-3F23-B2E5E0488DBD}"/>
                  </a:ext>
                </a:extLst>
              </p:cNvPr>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36" name="Oval 52">
                <a:extLst>
                  <a:ext uri="{FF2B5EF4-FFF2-40B4-BE49-F238E27FC236}">
                    <a16:creationId xmlns:a16="http://schemas.microsoft.com/office/drawing/2014/main" id="{E0BB4735-7EB2-F100-892B-2F5835F88CA0}"/>
                  </a:ext>
                </a:extLst>
              </p:cNvPr>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p:spPr>
            <p:txBody>
              <a:bodyPr/>
              <a:lstStyle/>
              <a:p>
                <a:pPr>
                  <a:defRPr/>
                </a:pPr>
                <a:endParaRPr lang="en-US" dirty="0"/>
              </a:p>
            </p:txBody>
          </p:sp>
        </p:grpSp>
        <p:grpSp>
          <p:nvGrpSpPr>
            <p:cNvPr id="7" name="Group 12">
              <a:extLst>
                <a:ext uri="{FF2B5EF4-FFF2-40B4-BE49-F238E27FC236}">
                  <a16:creationId xmlns:a16="http://schemas.microsoft.com/office/drawing/2014/main" id="{654BE618-107E-29FD-460D-1C033D88B75B}"/>
                </a:ext>
              </a:extLst>
            </p:cNvPr>
            <p:cNvGrpSpPr>
              <a:grpSpLocks/>
            </p:cNvGrpSpPr>
            <p:nvPr/>
          </p:nvGrpSpPr>
          <p:grpSpPr bwMode="auto">
            <a:xfrm>
              <a:off x="5280" y="3024"/>
              <a:ext cx="425" cy="258"/>
              <a:chOff x="5280" y="3024"/>
              <a:chExt cx="425" cy="258"/>
            </a:xfrm>
          </p:grpSpPr>
          <p:sp>
            <p:nvSpPr>
              <p:cNvPr id="8" name="Freeform 54">
                <a:extLst>
                  <a:ext uri="{FF2B5EF4-FFF2-40B4-BE49-F238E27FC236}">
                    <a16:creationId xmlns:a16="http://schemas.microsoft.com/office/drawing/2014/main" id="{250F9F0C-8714-C7E7-93D1-50606C12FC2A}"/>
                  </a:ext>
                </a:extLst>
              </p:cNvPr>
              <p:cNvSpPr>
                <a:spLocks/>
              </p:cNvSpPr>
              <p:nvPr/>
            </p:nvSpPr>
            <p:spPr bwMode="hidden">
              <a:xfrm>
                <a:off x="5280" y="3186"/>
                <a:ext cx="383" cy="96"/>
              </a:xfrm>
              <a:custGeom>
                <a:avLst/>
                <a:gdLst>
                  <a:gd name="T0" fmla="*/ 216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6 w 382"/>
                  <a:gd name="T19" fmla="*/ 96 h 96"/>
                  <a:gd name="T20" fmla="*/ 270 w 382"/>
                  <a:gd name="T21" fmla="*/ 90 h 96"/>
                  <a:gd name="T22" fmla="*/ 318 w 382"/>
                  <a:gd name="T23" fmla="*/ 84 h 96"/>
                  <a:gd name="T24" fmla="*/ 359 w 382"/>
                  <a:gd name="T25" fmla="*/ 66 h 96"/>
                  <a:gd name="T26" fmla="*/ 389 w 382"/>
                  <a:gd name="T27" fmla="*/ 42 h 96"/>
                  <a:gd name="T28" fmla="*/ 383 w 382"/>
                  <a:gd name="T29" fmla="*/ 42 h 96"/>
                  <a:gd name="T30" fmla="*/ 353 w 382"/>
                  <a:gd name="T31" fmla="*/ 66 h 96"/>
                  <a:gd name="T32" fmla="*/ 312 w 382"/>
                  <a:gd name="T33" fmla="*/ 78 h 96"/>
                  <a:gd name="T34" fmla="*/ 270 w 382"/>
                  <a:gd name="T35" fmla="*/ 90 h 96"/>
                  <a:gd name="T36" fmla="*/ 216 w 382"/>
                  <a:gd name="T37" fmla="*/ 96 h 96"/>
                  <a:gd name="T38" fmla="*/ 216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55">
                <a:extLst>
                  <a:ext uri="{FF2B5EF4-FFF2-40B4-BE49-F238E27FC236}">
                    <a16:creationId xmlns:a16="http://schemas.microsoft.com/office/drawing/2014/main" id="{FEE5676B-F979-41BF-8FD1-0B4CED04FF71}"/>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56">
                <a:extLst>
                  <a:ext uri="{FF2B5EF4-FFF2-40B4-BE49-F238E27FC236}">
                    <a16:creationId xmlns:a16="http://schemas.microsoft.com/office/drawing/2014/main" id="{5773A099-DD84-9E01-6550-D59B39671812}"/>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57">
                <a:extLst>
                  <a:ext uri="{FF2B5EF4-FFF2-40B4-BE49-F238E27FC236}">
                    <a16:creationId xmlns:a16="http://schemas.microsoft.com/office/drawing/2014/main" id="{AA8D940E-713D-7945-DDCE-0F484989B7E0}"/>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58">
                <a:extLst>
                  <a:ext uri="{FF2B5EF4-FFF2-40B4-BE49-F238E27FC236}">
                    <a16:creationId xmlns:a16="http://schemas.microsoft.com/office/drawing/2014/main" id="{FD674B45-6409-294C-CD95-149C34E93E2D}"/>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59">
                <a:extLst>
                  <a:ext uri="{FF2B5EF4-FFF2-40B4-BE49-F238E27FC236}">
                    <a16:creationId xmlns:a16="http://schemas.microsoft.com/office/drawing/2014/main" id="{4AF74B91-391A-FD39-CED9-D24AAE557076}"/>
                  </a:ext>
                </a:extLst>
              </p:cNvPr>
              <p:cNvSpPr>
                <a:spLocks/>
              </p:cNvSpPr>
              <p:nvPr/>
            </p:nvSpPr>
            <p:spPr bwMode="hidden">
              <a:xfrm>
                <a:off x="5489" y="3042"/>
                <a:ext cx="186" cy="210"/>
              </a:xfrm>
              <a:custGeom>
                <a:avLst/>
                <a:gdLst>
                  <a:gd name="T0" fmla="*/ 0 w 185"/>
                  <a:gd name="T1" fmla="*/ 6 h 210"/>
                  <a:gd name="T2" fmla="*/ 66 w 185"/>
                  <a:gd name="T3" fmla="*/ 12 h 210"/>
                  <a:gd name="T4" fmla="*/ 126 w 185"/>
                  <a:gd name="T5" fmla="*/ 36 h 210"/>
                  <a:gd name="T6" fmla="*/ 162 w 185"/>
                  <a:gd name="T7" fmla="*/ 72 h 210"/>
                  <a:gd name="T8" fmla="*/ 168 w 185"/>
                  <a:gd name="T9" fmla="*/ 90 h 210"/>
                  <a:gd name="T10" fmla="*/ 174 w 185"/>
                  <a:gd name="T11" fmla="*/ 114 h 210"/>
                  <a:gd name="T12" fmla="*/ 168 w 185"/>
                  <a:gd name="T13" fmla="*/ 138 h 210"/>
                  <a:gd name="T14" fmla="*/ 156 w 185"/>
                  <a:gd name="T15" fmla="*/ 162 h 210"/>
                  <a:gd name="T16" fmla="*/ 126 w 185"/>
                  <a:gd name="T17" fmla="*/ 180 h 210"/>
                  <a:gd name="T18" fmla="*/ 90 w 185"/>
                  <a:gd name="T19" fmla="*/ 198 h 210"/>
                  <a:gd name="T20" fmla="*/ 103 w 185"/>
                  <a:gd name="T21" fmla="*/ 210 h 210"/>
                  <a:gd name="T22" fmla="*/ 138 w 185"/>
                  <a:gd name="T23" fmla="*/ 192 h 210"/>
                  <a:gd name="T24" fmla="*/ 168 w 185"/>
                  <a:gd name="T25" fmla="*/ 168 h 210"/>
                  <a:gd name="T26" fmla="*/ 186 w 185"/>
                  <a:gd name="T27" fmla="*/ 144 h 210"/>
                  <a:gd name="T28" fmla="*/ 192 w 185"/>
                  <a:gd name="T29" fmla="*/ 114 h 210"/>
                  <a:gd name="T30" fmla="*/ 186 w 185"/>
                  <a:gd name="T31" fmla="*/ 90 h 210"/>
                  <a:gd name="T32" fmla="*/ 180 w 185"/>
                  <a:gd name="T33" fmla="*/ 66 h 210"/>
                  <a:gd name="T34" fmla="*/ 162 w 185"/>
                  <a:gd name="T35" fmla="*/ 48 h 210"/>
                  <a:gd name="T36" fmla="*/ 138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60">
                <a:extLst>
                  <a:ext uri="{FF2B5EF4-FFF2-40B4-BE49-F238E27FC236}">
                    <a16:creationId xmlns:a16="http://schemas.microsoft.com/office/drawing/2014/main" id="{BDFA1374-A4AA-5684-1296-D1E4DFE29617}"/>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5" name="Group 20">
                <a:extLst>
                  <a:ext uri="{FF2B5EF4-FFF2-40B4-BE49-F238E27FC236}">
                    <a16:creationId xmlns:a16="http://schemas.microsoft.com/office/drawing/2014/main" id="{360CBF41-C67D-3630-7C5D-87AFC4AD2731}"/>
                  </a:ext>
                </a:extLst>
              </p:cNvPr>
              <p:cNvGrpSpPr>
                <a:grpSpLocks/>
              </p:cNvGrpSpPr>
              <p:nvPr/>
            </p:nvGrpSpPr>
            <p:grpSpPr bwMode="auto">
              <a:xfrm>
                <a:off x="5381" y="3085"/>
                <a:ext cx="227" cy="132"/>
                <a:chOff x="5381" y="3085"/>
                <a:chExt cx="227" cy="132"/>
              </a:xfrm>
            </p:grpSpPr>
            <p:sp>
              <p:nvSpPr>
                <p:cNvPr id="16" name="Oval 62">
                  <a:extLst>
                    <a:ext uri="{FF2B5EF4-FFF2-40B4-BE49-F238E27FC236}">
                      <a16:creationId xmlns:a16="http://schemas.microsoft.com/office/drawing/2014/main" id="{92314869-7385-2280-A577-BD64BC564637}"/>
                    </a:ext>
                  </a:extLst>
                </p:cNvPr>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7" name="Oval 63">
                  <a:extLst>
                    <a:ext uri="{FF2B5EF4-FFF2-40B4-BE49-F238E27FC236}">
                      <a16:creationId xmlns:a16="http://schemas.microsoft.com/office/drawing/2014/main" id="{B2C6BBE6-187D-250C-6481-E2BFC06BD551}"/>
                    </a:ext>
                  </a:extLst>
                </p:cNvPr>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8" name="Oval 64">
                  <a:extLst>
                    <a:ext uri="{FF2B5EF4-FFF2-40B4-BE49-F238E27FC236}">
                      <a16:creationId xmlns:a16="http://schemas.microsoft.com/office/drawing/2014/main" id="{20F3215B-1D34-6F62-04E1-4E895C0EF9F2}"/>
                    </a:ext>
                  </a:extLst>
                </p:cNvPr>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9" name="Oval 65">
                  <a:extLst>
                    <a:ext uri="{FF2B5EF4-FFF2-40B4-BE49-F238E27FC236}">
                      <a16:creationId xmlns:a16="http://schemas.microsoft.com/office/drawing/2014/main" id="{7C9E5B4F-10D5-D438-C977-0E8EDC84E7FE}"/>
                    </a:ext>
                  </a:extLst>
                </p:cNvPr>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grpSp>
        </p:grpSp>
      </p:grpSp>
      <p:sp>
        <p:nvSpPr>
          <p:cNvPr id="20546"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a:t>Click to edit Master title style</a:t>
            </a:r>
          </a:p>
        </p:txBody>
      </p:sp>
      <p:sp>
        <p:nvSpPr>
          <p:cNvPr id="2054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noProof="0"/>
              <a:t>Click to edit Master subtitle style</a:t>
            </a:r>
          </a:p>
        </p:txBody>
      </p:sp>
      <p:sp>
        <p:nvSpPr>
          <p:cNvPr id="20548" name="Rectangle 68">
            <a:extLst>
              <a:ext uri="{FF2B5EF4-FFF2-40B4-BE49-F238E27FC236}">
                <a16:creationId xmlns:a16="http://schemas.microsoft.com/office/drawing/2014/main" id="{E917595C-BDCA-213E-FA35-DF555DC82888}"/>
              </a:ext>
            </a:extLst>
          </p:cNvPr>
          <p:cNvSpPr>
            <a:spLocks noGrp="1" noChangeArrowheads="1"/>
          </p:cNvSpPr>
          <p:nvPr>
            <p:ph type="dt" sz="quarter" idx="10"/>
          </p:nvPr>
        </p:nvSpPr>
        <p:spPr>
          <a:xfrm>
            <a:off x="457200" y="6248400"/>
            <a:ext cx="2133600" cy="457200"/>
          </a:xfrm>
        </p:spPr>
        <p:txBody>
          <a:bodyPr/>
          <a:lstStyle>
            <a:lvl1pPr>
              <a:defRPr/>
            </a:lvl1pPr>
          </a:lstStyle>
          <a:p>
            <a:pPr>
              <a:defRPr/>
            </a:pPr>
            <a:endParaRPr lang="en-US"/>
          </a:p>
        </p:txBody>
      </p:sp>
      <p:sp>
        <p:nvSpPr>
          <p:cNvPr id="20549" name="Rectangle 69">
            <a:extLst>
              <a:ext uri="{FF2B5EF4-FFF2-40B4-BE49-F238E27FC236}">
                <a16:creationId xmlns:a16="http://schemas.microsoft.com/office/drawing/2014/main" id="{3F17A207-9DF4-1CA9-3A39-5977C9EC2F30}"/>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0550" name="Rectangle 70">
            <a:extLst>
              <a:ext uri="{FF2B5EF4-FFF2-40B4-BE49-F238E27FC236}">
                <a16:creationId xmlns:a16="http://schemas.microsoft.com/office/drawing/2014/main" id="{9A3A39DA-951B-0D4A-B02D-4062D766F4A4}"/>
              </a:ext>
            </a:extLst>
          </p:cNvPr>
          <p:cNvSpPr>
            <a:spLocks noGrp="1" noChangeArrowheads="1"/>
          </p:cNvSpPr>
          <p:nvPr>
            <p:ph type="sldNum" sz="quarter" idx="12"/>
          </p:nvPr>
        </p:nvSpPr>
        <p:spPr>
          <a:xfrm>
            <a:off x="6553200" y="6248400"/>
            <a:ext cx="2133600" cy="457200"/>
          </a:xfrm>
        </p:spPr>
        <p:txBody>
          <a:bodyPr/>
          <a:lstStyle>
            <a:lvl1pPr>
              <a:defRPr/>
            </a:lvl1pPr>
          </a:lstStyle>
          <a:p>
            <a:pPr>
              <a:defRPr/>
            </a:pPr>
            <a:endParaRPr lang="en-US"/>
          </a:p>
        </p:txBody>
      </p:sp>
    </p:spTree>
    <p:extLst>
      <p:ext uri="{BB962C8B-B14F-4D97-AF65-F5344CB8AC3E}">
        <p14:creationId xmlns:p14="http://schemas.microsoft.com/office/powerpoint/2010/main" val="1558499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65BE6EFB-F718-5B88-6743-205A5C70489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7B1FA126-5069-0BEA-046B-4B694DFEAB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1">
            <a:extLst>
              <a:ext uri="{FF2B5EF4-FFF2-40B4-BE49-F238E27FC236}">
                <a16:creationId xmlns:a16="http://schemas.microsoft.com/office/drawing/2014/main" id="{488F9931-9583-F9DD-0D8A-332B12FE8019}"/>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23024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69">
            <a:extLst>
              <a:ext uri="{FF2B5EF4-FFF2-40B4-BE49-F238E27FC236}">
                <a16:creationId xmlns:a16="http://schemas.microsoft.com/office/drawing/2014/main" id="{7F7E8221-DC1F-0589-E25C-EA71C8F64E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CCDDB538-5B4A-C3E1-B7C8-D1A6A293A7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1">
            <a:extLst>
              <a:ext uri="{FF2B5EF4-FFF2-40B4-BE49-F238E27FC236}">
                <a16:creationId xmlns:a16="http://schemas.microsoft.com/office/drawing/2014/main" id="{9D52A5CD-694D-B184-634C-5DF86FD74BE7}"/>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4584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9">
            <a:extLst>
              <a:ext uri="{FF2B5EF4-FFF2-40B4-BE49-F238E27FC236}">
                <a16:creationId xmlns:a16="http://schemas.microsoft.com/office/drawing/2014/main" id="{15B0E016-3F86-D577-6C10-21BFEDEAFB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12AECBDA-ABA0-0BFF-70A4-B01151B6FE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1">
            <a:extLst>
              <a:ext uri="{FF2B5EF4-FFF2-40B4-BE49-F238E27FC236}">
                <a16:creationId xmlns:a16="http://schemas.microsoft.com/office/drawing/2014/main" id="{7191C5B3-05BF-C2CB-2E71-D14A80710FB8}"/>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4928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9">
            <a:extLst>
              <a:ext uri="{FF2B5EF4-FFF2-40B4-BE49-F238E27FC236}">
                <a16:creationId xmlns:a16="http://schemas.microsoft.com/office/drawing/2014/main" id="{FE30A1CF-7B13-7CDE-2891-6996444A98E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70">
            <a:extLst>
              <a:ext uri="{FF2B5EF4-FFF2-40B4-BE49-F238E27FC236}">
                <a16:creationId xmlns:a16="http://schemas.microsoft.com/office/drawing/2014/main" id="{67E75E9F-1446-1820-3A8D-3B4C400E41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71">
            <a:extLst>
              <a:ext uri="{FF2B5EF4-FFF2-40B4-BE49-F238E27FC236}">
                <a16:creationId xmlns:a16="http://schemas.microsoft.com/office/drawing/2014/main" id="{12454F48-AA27-DD4A-44A8-DDEC8204A9FA}"/>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6211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9">
            <a:extLst>
              <a:ext uri="{FF2B5EF4-FFF2-40B4-BE49-F238E27FC236}">
                <a16:creationId xmlns:a16="http://schemas.microsoft.com/office/drawing/2014/main" id="{1B8CE1A9-8C42-03B0-9D19-EA642165DEB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0">
            <a:extLst>
              <a:ext uri="{FF2B5EF4-FFF2-40B4-BE49-F238E27FC236}">
                <a16:creationId xmlns:a16="http://schemas.microsoft.com/office/drawing/2014/main" id="{1448E5B0-B245-51CC-43A7-BBF5B5FB8B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1">
            <a:extLst>
              <a:ext uri="{FF2B5EF4-FFF2-40B4-BE49-F238E27FC236}">
                <a16:creationId xmlns:a16="http://schemas.microsoft.com/office/drawing/2014/main" id="{ADE382F3-755D-6CA9-6FBE-B5800A551D92}"/>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0153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a:extLst>
              <a:ext uri="{FF2B5EF4-FFF2-40B4-BE49-F238E27FC236}">
                <a16:creationId xmlns:a16="http://schemas.microsoft.com/office/drawing/2014/main" id="{2CF190C4-0507-FFB5-A5A3-C78C7303D91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70">
            <a:extLst>
              <a:ext uri="{FF2B5EF4-FFF2-40B4-BE49-F238E27FC236}">
                <a16:creationId xmlns:a16="http://schemas.microsoft.com/office/drawing/2014/main" id="{68178132-BF2A-916B-2AF1-3B2F708F34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71">
            <a:extLst>
              <a:ext uri="{FF2B5EF4-FFF2-40B4-BE49-F238E27FC236}">
                <a16:creationId xmlns:a16="http://schemas.microsoft.com/office/drawing/2014/main" id="{14A0DC6E-34D6-AD0F-73ED-476414F6352D}"/>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13768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9">
            <a:extLst>
              <a:ext uri="{FF2B5EF4-FFF2-40B4-BE49-F238E27FC236}">
                <a16:creationId xmlns:a16="http://schemas.microsoft.com/office/drawing/2014/main" id="{BEF96E68-5603-3E48-434E-CDD8D28DF8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CD2F338D-79ED-C650-2005-3249F02A98A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1">
            <a:extLst>
              <a:ext uri="{FF2B5EF4-FFF2-40B4-BE49-F238E27FC236}">
                <a16:creationId xmlns:a16="http://schemas.microsoft.com/office/drawing/2014/main" id="{AE1454B8-AFF7-20E2-12F4-C9F4410F7B6E}"/>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88568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9">
            <a:extLst>
              <a:ext uri="{FF2B5EF4-FFF2-40B4-BE49-F238E27FC236}">
                <a16:creationId xmlns:a16="http://schemas.microsoft.com/office/drawing/2014/main" id="{63C89F7D-ABDB-3668-7D00-FE0872D6C67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0">
            <a:extLst>
              <a:ext uri="{FF2B5EF4-FFF2-40B4-BE49-F238E27FC236}">
                <a16:creationId xmlns:a16="http://schemas.microsoft.com/office/drawing/2014/main" id="{D1800E59-F586-1277-07EB-744B3B964C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71">
            <a:extLst>
              <a:ext uri="{FF2B5EF4-FFF2-40B4-BE49-F238E27FC236}">
                <a16:creationId xmlns:a16="http://schemas.microsoft.com/office/drawing/2014/main" id="{0FCEC5E6-35E4-7F50-21B4-8FBEB1F6FD63}"/>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5888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18E3E381-DD79-9544-E92E-8AF77A0DD5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50FAD5DA-6FB6-1461-8B3E-18FF5CB256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1">
            <a:extLst>
              <a:ext uri="{FF2B5EF4-FFF2-40B4-BE49-F238E27FC236}">
                <a16:creationId xmlns:a16="http://schemas.microsoft.com/office/drawing/2014/main" id="{4CED8C1B-C257-F995-C9C4-410F2C2EEFF2}"/>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6058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E16D164C-809D-20F0-8630-9D539E45DA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EDAC5581-28A3-5075-C126-97677F73A0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71">
            <a:extLst>
              <a:ext uri="{FF2B5EF4-FFF2-40B4-BE49-F238E27FC236}">
                <a16:creationId xmlns:a16="http://schemas.microsoft.com/office/drawing/2014/main" id="{EE8F8415-412B-6F8E-125C-CD9F2D666066}"/>
              </a:ext>
            </a:extLst>
          </p:cNvPr>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2690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Freeform 2">
            <a:extLst>
              <a:ext uri="{FF2B5EF4-FFF2-40B4-BE49-F238E27FC236}">
                <a16:creationId xmlns:a16="http://schemas.microsoft.com/office/drawing/2014/main" id="{AB75363D-FC21-B435-6D35-A75D06AC3835}"/>
              </a:ext>
            </a:extLst>
          </p:cNvPr>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p:spPr>
        <p:txBody>
          <a:bodyPr/>
          <a:lstStyle/>
          <a:p>
            <a:pPr>
              <a:defRPr/>
            </a:pPr>
            <a:endParaRPr lang="en-US" dirty="0"/>
          </a:p>
        </p:txBody>
      </p:sp>
      <p:grpSp>
        <p:nvGrpSpPr>
          <p:cNvPr id="1027" name="Group 3">
            <a:extLst>
              <a:ext uri="{FF2B5EF4-FFF2-40B4-BE49-F238E27FC236}">
                <a16:creationId xmlns:a16="http://schemas.microsoft.com/office/drawing/2014/main" id="{76E3C436-CA5D-4D47-08BA-A9565538DF47}"/>
              </a:ext>
            </a:extLst>
          </p:cNvPr>
          <p:cNvGrpSpPr>
            <a:grpSpLocks/>
          </p:cNvGrpSpPr>
          <p:nvPr/>
        </p:nvGrpSpPr>
        <p:grpSpPr bwMode="auto">
          <a:xfrm>
            <a:off x="3175" y="4267200"/>
            <a:ext cx="9140825" cy="2590800"/>
            <a:chOff x="2" y="2688"/>
            <a:chExt cx="5758" cy="1632"/>
          </a:xfrm>
        </p:grpSpPr>
        <p:sp>
          <p:nvSpPr>
            <p:cNvPr id="1033" name="Freeform 4">
              <a:extLst>
                <a:ext uri="{FF2B5EF4-FFF2-40B4-BE49-F238E27FC236}">
                  <a16:creationId xmlns:a16="http://schemas.microsoft.com/office/drawing/2014/main" id="{3B82B481-5B01-043F-40DB-A772AC8C73B4}"/>
                </a:ext>
              </a:extLst>
            </p:cNvPr>
            <p:cNvSpPr>
              <a:spLocks/>
            </p:cNvSpPr>
            <p:nvPr/>
          </p:nvSpPr>
          <p:spPr bwMode="hidden">
            <a:xfrm>
              <a:off x="2" y="2688"/>
              <a:ext cx="5758" cy="1632"/>
            </a:xfrm>
            <a:custGeom>
              <a:avLst/>
              <a:gdLst>
                <a:gd name="T0" fmla="*/ 5866 w 5740"/>
                <a:gd name="T1" fmla="*/ 5 h 4316"/>
                <a:gd name="T2" fmla="*/ 0 w 5740"/>
                <a:gd name="T3" fmla="*/ 5 h 4316"/>
                <a:gd name="T4" fmla="*/ 0 w 5740"/>
                <a:gd name="T5" fmla="*/ 0 h 4316"/>
                <a:gd name="T6" fmla="*/ 5866 w 5740"/>
                <a:gd name="T7" fmla="*/ 0 h 4316"/>
                <a:gd name="T8" fmla="*/ 5866 w 5740"/>
                <a:gd name="T9" fmla="*/ 5 h 4316"/>
                <a:gd name="T10" fmla="*/ 5866 w 5740"/>
                <a:gd name="T11" fmla="*/ 5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4" name="Group 10">
              <a:extLst>
                <a:ext uri="{FF2B5EF4-FFF2-40B4-BE49-F238E27FC236}">
                  <a16:creationId xmlns:a16="http://schemas.microsoft.com/office/drawing/2014/main" id="{BF26260C-0964-488E-DCC7-4F48F6F65920}"/>
                </a:ext>
              </a:extLst>
            </p:cNvPr>
            <p:cNvGrpSpPr>
              <a:grpSpLocks/>
            </p:cNvGrpSpPr>
            <p:nvPr/>
          </p:nvGrpSpPr>
          <p:grpSpPr bwMode="auto">
            <a:xfrm>
              <a:off x="3528" y="3715"/>
              <a:ext cx="792" cy="521"/>
              <a:chOff x="3527" y="3715"/>
              <a:chExt cx="792" cy="521"/>
            </a:xfrm>
          </p:grpSpPr>
          <p:sp>
            <p:nvSpPr>
              <p:cNvPr id="19462" name="Oval 6">
                <a:extLst>
                  <a:ext uri="{FF2B5EF4-FFF2-40B4-BE49-F238E27FC236}">
                    <a16:creationId xmlns:a16="http://schemas.microsoft.com/office/drawing/2014/main" id="{47CC6DD2-D339-4292-73A2-6867DBA4F219}"/>
                  </a:ext>
                </a:extLst>
              </p:cNvPr>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p:spPr>
            <p:txBody>
              <a:bodyPr/>
              <a:lstStyle/>
              <a:p>
                <a:pPr>
                  <a:defRPr/>
                </a:pPr>
                <a:endParaRPr lang="en-US" dirty="0"/>
              </a:p>
            </p:txBody>
          </p:sp>
          <p:sp>
            <p:nvSpPr>
              <p:cNvPr id="19463" name="Oval 7">
                <a:extLst>
                  <a:ext uri="{FF2B5EF4-FFF2-40B4-BE49-F238E27FC236}">
                    <a16:creationId xmlns:a16="http://schemas.microsoft.com/office/drawing/2014/main" id="{2D33EB3F-C55B-3A20-6093-938642A31EC2}"/>
                  </a:ext>
                </a:extLst>
              </p:cNvPr>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p:spPr>
            <p:txBody>
              <a:bodyPr/>
              <a:lstStyle/>
              <a:p>
                <a:pPr>
                  <a:defRPr/>
                </a:pPr>
                <a:endParaRPr lang="en-US" dirty="0"/>
              </a:p>
            </p:txBody>
          </p:sp>
          <p:sp>
            <p:nvSpPr>
              <p:cNvPr id="19464" name="Oval 8">
                <a:extLst>
                  <a:ext uri="{FF2B5EF4-FFF2-40B4-BE49-F238E27FC236}">
                    <a16:creationId xmlns:a16="http://schemas.microsoft.com/office/drawing/2014/main" id="{0B776316-8297-9362-EBC5-9B96BEBA9F8F}"/>
                  </a:ext>
                </a:extLst>
              </p:cNvPr>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19465" name="Oval 9">
                <a:extLst>
                  <a:ext uri="{FF2B5EF4-FFF2-40B4-BE49-F238E27FC236}">
                    <a16:creationId xmlns:a16="http://schemas.microsoft.com/office/drawing/2014/main" id="{5A203A41-392B-51FF-9734-07E602D3F2A9}"/>
                  </a:ext>
                </a:extLst>
              </p:cNvPr>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p:spPr>
            <p:txBody>
              <a:bodyPr/>
              <a:lstStyle/>
              <a:p>
                <a:pPr>
                  <a:defRPr/>
                </a:pPr>
                <a:endParaRPr lang="en-US" dirty="0"/>
              </a:p>
            </p:txBody>
          </p:sp>
          <p:sp>
            <p:nvSpPr>
              <p:cNvPr id="19466" name="Oval 10">
                <a:extLst>
                  <a:ext uri="{FF2B5EF4-FFF2-40B4-BE49-F238E27FC236}">
                    <a16:creationId xmlns:a16="http://schemas.microsoft.com/office/drawing/2014/main" id="{CE459C16-C0FE-3282-20CA-960ADF016B1B}"/>
                  </a:ext>
                </a:extLst>
              </p:cNvPr>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19467" name="Freeform 11">
                <a:extLst>
                  <a:ext uri="{FF2B5EF4-FFF2-40B4-BE49-F238E27FC236}">
                    <a16:creationId xmlns:a16="http://schemas.microsoft.com/office/drawing/2014/main" id="{4F650291-7898-AC53-0A73-FC6C5575F19E}"/>
                  </a:ext>
                </a:extLst>
              </p:cNvPr>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p:spPr>
            <p:txBody>
              <a:bodyPr/>
              <a:lstStyle/>
              <a:p>
                <a:pPr>
                  <a:defRPr/>
                </a:pPr>
                <a:endParaRPr lang="en-US" dirty="0"/>
              </a:p>
            </p:txBody>
          </p:sp>
          <p:sp>
            <p:nvSpPr>
              <p:cNvPr id="19468" name="Freeform 12">
                <a:extLst>
                  <a:ext uri="{FF2B5EF4-FFF2-40B4-BE49-F238E27FC236}">
                    <a16:creationId xmlns:a16="http://schemas.microsoft.com/office/drawing/2014/main" id="{A589F699-4714-5F7D-5326-263962C6D233}"/>
                  </a:ext>
                </a:extLst>
              </p:cNvPr>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p:spPr>
            <p:txBody>
              <a:bodyPr/>
              <a:lstStyle/>
              <a:p>
                <a:pPr>
                  <a:defRPr/>
                </a:pPr>
                <a:endParaRPr lang="en-US" dirty="0"/>
              </a:p>
            </p:txBody>
          </p:sp>
          <p:sp>
            <p:nvSpPr>
              <p:cNvPr id="19469" name="Freeform 13">
                <a:extLst>
                  <a:ext uri="{FF2B5EF4-FFF2-40B4-BE49-F238E27FC236}">
                    <a16:creationId xmlns:a16="http://schemas.microsoft.com/office/drawing/2014/main" id="{9980CEA6-5CCF-616D-273A-30B30C867C2E}"/>
                  </a:ext>
                </a:extLst>
              </p:cNvPr>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19470" name="Freeform 14">
                <a:extLst>
                  <a:ext uri="{FF2B5EF4-FFF2-40B4-BE49-F238E27FC236}">
                    <a16:creationId xmlns:a16="http://schemas.microsoft.com/office/drawing/2014/main" id="{D18C2FD9-6032-1E3D-9FF7-65965AF87161}"/>
                  </a:ext>
                </a:extLst>
              </p:cNvPr>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p:spPr>
            <p:txBody>
              <a:bodyPr/>
              <a:lstStyle/>
              <a:p>
                <a:pPr>
                  <a:defRPr/>
                </a:pPr>
                <a:endParaRPr lang="en-US" dirty="0"/>
              </a:p>
            </p:txBody>
          </p:sp>
          <p:sp>
            <p:nvSpPr>
              <p:cNvPr id="19471" name="Freeform 15">
                <a:extLst>
                  <a:ext uri="{FF2B5EF4-FFF2-40B4-BE49-F238E27FC236}">
                    <a16:creationId xmlns:a16="http://schemas.microsoft.com/office/drawing/2014/main" id="{8303B438-48AA-BCBA-EB37-DBD0F937B20E}"/>
                  </a:ext>
                </a:extLst>
              </p:cNvPr>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p:spPr>
            <p:txBody>
              <a:bodyPr/>
              <a:lstStyle/>
              <a:p>
                <a:pPr>
                  <a:defRPr/>
                </a:pPr>
                <a:endParaRPr lang="en-US" dirty="0"/>
              </a:p>
            </p:txBody>
          </p:sp>
          <p:sp>
            <p:nvSpPr>
              <p:cNvPr id="19472" name="Oval 16">
                <a:extLst>
                  <a:ext uri="{FF2B5EF4-FFF2-40B4-BE49-F238E27FC236}">
                    <a16:creationId xmlns:a16="http://schemas.microsoft.com/office/drawing/2014/main" id="{7A5B294F-98AF-6EE8-607B-18CFA2AA0294}"/>
                  </a:ext>
                </a:extLst>
              </p:cNvPr>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grpSp>
        <p:grpSp>
          <p:nvGrpSpPr>
            <p:cNvPr id="1035" name="Group 11">
              <a:extLst>
                <a:ext uri="{FF2B5EF4-FFF2-40B4-BE49-F238E27FC236}">
                  <a16:creationId xmlns:a16="http://schemas.microsoft.com/office/drawing/2014/main" id="{D69D8056-5E96-4D0D-A2DA-B7278A1E4056}"/>
                </a:ext>
              </a:extLst>
            </p:cNvPr>
            <p:cNvGrpSpPr>
              <a:grpSpLocks/>
            </p:cNvGrpSpPr>
            <p:nvPr/>
          </p:nvGrpSpPr>
          <p:grpSpPr bwMode="auto">
            <a:xfrm>
              <a:off x="1776" y="3631"/>
              <a:ext cx="1626" cy="683"/>
              <a:chOff x="1776" y="3631"/>
              <a:chExt cx="1626" cy="683"/>
            </a:xfrm>
          </p:grpSpPr>
          <p:sp>
            <p:nvSpPr>
              <p:cNvPr id="19474" name="Oval 18">
                <a:extLst>
                  <a:ext uri="{FF2B5EF4-FFF2-40B4-BE49-F238E27FC236}">
                    <a16:creationId xmlns:a16="http://schemas.microsoft.com/office/drawing/2014/main" id="{554A6650-4294-0D4E-DA37-D7F90FEE597D}"/>
                  </a:ext>
                </a:extLst>
              </p:cNvPr>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p:spPr>
            <p:txBody>
              <a:bodyPr/>
              <a:lstStyle/>
              <a:p>
                <a:pPr>
                  <a:defRPr/>
                </a:pPr>
                <a:endParaRPr lang="en-US" dirty="0"/>
              </a:p>
            </p:txBody>
          </p:sp>
          <p:sp>
            <p:nvSpPr>
              <p:cNvPr id="19475" name="Oval 19">
                <a:extLst>
                  <a:ext uri="{FF2B5EF4-FFF2-40B4-BE49-F238E27FC236}">
                    <a16:creationId xmlns:a16="http://schemas.microsoft.com/office/drawing/2014/main" id="{07449A84-9278-D396-EF6D-24D148DD2B2A}"/>
                  </a:ext>
                </a:extLst>
              </p:cNvPr>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p:spPr>
            <p:txBody>
              <a:bodyPr/>
              <a:lstStyle/>
              <a:p>
                <a:pPr>
                  <a:defRPr/>
                </a:pPr>
                <a:endParaRPr lang="en-US" dirty="0"/>
              </a:p>
            </p:txBody>
          </p:sp>
          <p:sp>
            <p:nvSpPr>
              <p:cNvPr id="19476" name="Oval 20">
                <a:extLst>
                  <a:ext uri="{FF2B5EF4-FFF2-40B4-BE49-F238E27FC236}">
                    <a16:creationId xmlns:a16="http://schemas.microsoft.com/office/drawing/2014/main" id="{8E7532AF-DAC7-B33D-0E2E-FD614A9A9E06}"/>
                  </a:ext>
                </a:extLst>
              </p:cNvPr>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p:spPr>
            <p:txBody>
              <a:bodyPr/>
              <a:lstStyle/>
              <a:p>
                <a:pPr>
                  <a:defRPr/>
                </a:pPr>
                <a:endParaRPr lang="en-US" dirty="0"/>
              </a:p>
            </p:txBody>
          </p:sp>
          <p:sp>
            <p:nvSpPr>
              <p:cNvPr id="19477" name="Oval 21">
                <a:extLst>
                  <a:ext uri="{FF2B5EF4-FFF2-40B4-BE49-F238E27FC236}">
                    <a16:creationId xmlns:a16="http://schemas.microsoft.com/office/drawing/2014/main" id="{10B99322-0CBA-9FB0-2659-3F1F398E9DC8}"/>
                  </a:ext>
                </a:extLst>
              </p:cNvPr>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p:spPr>
            <p:txBody>
              <a:bodyPr/>
              <a:lstStyle/>
              <a:p>
                <a:pPr>
                  <a:defRPr/>
                </a:pPr>
                <a:endParaRPr lang="en-US" dirty="0"/>
              </a:p>
            </p:txBody>
          </p:sp>
          <p:sp>
            <p:nvSpPr>
              <p:cNvPr id="19478" name="Oval 22">
                <a:extLst>
                  <a:ext uri="{FF2B5EF4-FFF2-40B4-BE49-F238E27FC236}">
                    <a16:creationId xmlns:a16="http://schemas.microsoft.com/office/drawing/2014/main" id="{B9219D6F-8E17-1A5C-2125-21027418488C}"/>
                  </a:ext>
                </a:extLst>
              </p:cNvPr>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sp>
            <p:nvSpPr>
              <p:cNvPr id="19479" name="Oval 23">
                <a:extLst>
                  <a:ext uri="{FF2B5EF4-FFF2-40B4-BE49-F238E27FC236}">
                    <a16:creationId xmlns:a16="http://schemas.microsoft.com/office/drawing/2014/main" id="{3883A55A-478A-A74A-C2B3-23BE67830C74}"/>
                  </a:ext>
                </a:extLst>
              </p:cNvPr>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p:spPr>
            <p:txBody>
              <a:bodyPr/>
              <a:lstStyle/>
              <a:p>
                <a:pPr>
                  <a:defRPr/>
                </a:pPr>
                <a:endParaRPr lang="en-US" dirty="0"/>
              </a:p>
            </p:txBody>
          </p:sp>
          <p:sp>
            <p:nvSpPr>
              <p:cNvPr id="19480" name="Oval 24">
                <a:extLst>
                  <a:ext uri="{FF2B5EF4-FFF2-40B4-BE49-F238E27FC236}">
                    <a16:creationId xmlns:a16="http://schemas.microsoft.com/office/drawing/2014/main" id="{A24D51FD-FB4B-7568-5CF1-92596B83A6A7}"/>
                  </a:ext>
                </a:extLst>
              </p:cNvPr>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p:spPr>
            <p:txBody>
              <a:bodyPr/>
              <a:lstStyle/>
              <a:p>
                <a:pPr>
                  <a:defRPr/>
                </a:pPr>
                <a:endParaRPr lang="en-US" dirty="0"/>
              </a:p>
            </p:txBody>
          </p:sp>
          <p:sp>
            <p:nvSpPr>
              <p:cNvPr id="19481" name="Oval 25">
                <a:extLst>
                  <a:ext uri="{FF2B5EF4-FFF2-40B4-BE49-F238E27FC236}">
                    <a16:creationId xmlns:a16="http://schemas.microsoft.com/office/drawing/2014/main" id="{0A482F37-6B71-6A85-487E-7DF881486465}"/>
                  </a:ext>
                </a:extLst>
              </p:cNvPr>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p:spPr>
            <p:txBody>
              <a:bodyPr/>
              <a:lstStyle/>
              <a:p>
                <a:pPr>
                  <a:defRPr/>
                </a:pPr>
                <a:endParaRPr lang="en-US" dirty="0"/>
              </a:p>
            </p:txBody>
          </p:sp>
          <p:sp>
            <p:nvSpPr>
              <p:cNvPr id="19482" name="Freeform 26">
                <a:extLst>
                  <a:ext uri="{FF2B5EF4-FFF2-40B4-BE49-F238E27FC236}">
                    <a16:creationId xmlns:a16="http://schemas.microsoft.com/office/drawing/2014/main" id="{1E635DA5-33F2-6D63-99A8-B1FBF3148752}"/>
                  </a:ext>
                </a:extLst>
              </p:cNvPr>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p:spPr>
            <p:txBody>
              <a:bodyPr/>
              <a:lstStyle/>
              <a:p>
                <a:pPr>
                  <a:defRPr/>
                </a:pPr>
                <a:endParaRPr lang="en-US" dirty="0"/>
              </a:p>
            </p:txBody>
          </p:sp>
          <p:sp>
            <p:nvSpPr>
              <p:cNvPr id="19483" name="Freeform 27">
                <a:extLst>
                  <a:ext uri="{FF2B5EF4-FFF2-40B4-BE49-F238E27FC236}">
                    <a16:creationId xmlns:a16="http://schemas.microsoft.com/office/drawing/2014/main" id="{743EAC05-73BE-38FF-2448-F48E10890FC8}"/>
                  </a:ext>
                </a:extLst>
              </p:cNvPr>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p:spPr>
            <p:txBody>
              <a:bodyPr/>
              <a:lstStyle/>
              <a:p>
                <a:pPr>
                  <a:defRPr/>
                </a:pPr>
                <a:endParaRPr lang="en-US" dirty="0"/>
              </a:p>
            </p:txBody>
          </p:sp>
          <p:sp>
            <p:nvSpPr>
              <p:cNvPr id="19484" name="Freeform 28">
                <a:extLst>
                  <a:ext uri="{FF2B5EF4-FFF2-40B4-BE49-F238E27FC236}">
                    <a16:creationId xmlns:a16="http://schemas.microsoft.com/office/drawing/2014/main" id="{652E0B8A-D159-A090-7651-456026BA7521}"/>
                  </a:ext>
                </a:extLst>
              </p:cNvPr>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p:spPr>
            <p:txBody>
              <a:bodyPr/>
              <a:lstStyle/>
              <a:p>
                <a:pPr>
                  <a:defRPr/>
                </a:pPr>
                <a:endParaRPr lang="en-US" dirty="0"/>
              </a:p>
            </p:txBody>
          </p:sp>
          <p:sp>
            <p:nvSpPr>
              <p:cNvPr id="19485" name="Freeform 29">
                <a:extLst>
                  <a:ext uri="{FF2B5EF4-FFF2-40B4-BE49-F238E27FC236}">
                    <a16:creationId xmlns:a16="http://schemas.microsoft.com/office/drawing/2014/main" id="{98CB4764-164D-1702-7BB7-2620855E8EC4}"/>
                  </a:ext>
                </a:extLst>
              </p:cNvPr>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p:spPr>
            <p:txBody>
              <a:bodyPr/>
              <a:lstStyle/>
              <a:p>
                <a:pPr>
                  <a:defRPr/>
                </a:pPr>
                <a:endParaRPr lang="en-US" dirty="0"/>
              </a:p>
            </p:txBody>
          </p:sp>
          <p:sp>
            <p:nvSpPr>
              <p:cNvPr id="1079" name="Freeform 30">
                <a:extLst>
                  <a:ext uri="{FF2B5EF4-FFF2-40B4-BE49-F238E27FC236}">
                    <a16:creationId xmlns:a16="http://schemas.microsoft.com/office/drawing/2014/main" id="{A3EDF632-77AF-6CE1-29CB-74E8D3A54EF6}"/>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0" name="Freeform 31">
                <a:extLst>
                  <a:ext uri="{FF2B5EF4-FFF2-40B4-BE49-F238E27FC236}">
                    <a16:creationId xmlns:a16="http://schemas.microsoft.com/office/drawing/2014/main" id="{DEC07D52-4CEE-F312-4C56-30C62CEAF23A}"/>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88" name="Freeform 32">
                <a:extLst>
                  <a:ext uri="{FF2B5EF4-FFF2-40B4-BE49-F238E27FC236}">
                    <a16:creationId xmlns:a16="http://schemas.microsoft.com/office/drawing/2014/main" id="{A7BA9D2D-78D7-823A-C682-EF4684C9B458}"/>
                  </a:ext>
                </a:extLst>
              </p:cNvPr>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19489" name="Freeform 33">
                <a:extLst>
                  <a:ext uri="{FF2B5EF4-FFF2-40B4-BE49-F238E27FC236}">
                    <a16:creationId xmlns:a16="http://schemas.microsoft.com/office/drawing/2014/main" id="{B115E04D-DEBE-37CA-7BF4-960129E9AAA3}"/>
                  </a:ext>
                </a:extLst>
              </p:cNvPr>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19490" name="Freeform 34">
                <a:extLst>
                  <a:ext uri="{FF2B5EF4-FFF2-40B4-BE49-F238E27FC236}">
                    <a16:creationId xmlns:a16="http://schemas.microsoft.com/office/drawing/2014/main" id="{3C0DDF31-7777-F0B7-2CBD-593FAA5181BB}"/>
                  </a:ext>
                </a:extLst>
              </p:cNvPr>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p:spPr>
            <p:txBody>
              <a:bodyPr/>
              <a:lstStyle/>
              <a:p>
                <a:pPr>
                  <a:defRPr/>
                </a:pPr>
                <a:endParaRPr lang="en-US" dirty="0"/>
              </a:p>
            </p:txBody>
          </p:sp>
          <p:sp>
            <p:nvSpPr>
              <p:cNvPr id="1084" name="Freeform 35">
                <a:extLst>
                  <a:ext uri="{FF2B5EF4-FFF2-40B4-BE49-F238E27FC236}">
                    <a16:creationId xmlns:a16="http://schemas.microsoft.com/office/drawing/2014/main" id="{FBE36854-2C46-9F4C-A932-0A24B2D05B4B}"/>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36" name="Group 12">
              <a:extLst>
                <a:ext uri="{FF2B5EF4-FFF2-40B4-BE49-F238E27FC236}">
                  <a16:creationId xmlns:a16="http://schemas.microsoft.com/office/drawing/2014/main" id="{742876C5-E6B0-6685-5678-F3754893FACB}"/>
                </a:ext>
              </a:extLst>
            </p:cNvPr>
            <p:cNvGrpSpPr>
              <a:grpSpLocks/>
            </p:cNvGrpSpPr>
            <p:nvPr/>
          </p:nvGrpSpPr>
          <p:grpSpPr bwMode="auto">
            <a:xfrm>
              <a:off x="4128" y="3360"/>
              <a:ext cx="1351" cy="821"/>
              <a:chOff x="4128" y="3360"/>
              <a:chExt cx="1351" cy="821"/>
            </a:xfrm>
          </p:grpSpPr>
          <p:sp>
            <p:nvSpPr>
              <p:cNvPr id="19493" name="Freeform 37">
                <a:extLst>
                  <a:ext uri="{FF2B5EF4-FFF2-40B4-BE49-F238E27FC236}">
                    <a16:creationId xmlns:a16="http://schemas.microsoft.com/office/drawing/2014/main" id="{70A62271-C0E0-F985-6E8C-0790D529FF8C}"/>
                  </a:ext>
                </a:extLst>
              </p:cNvPr>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19494" name="Freeform 38">
                <a:extLst>
                  <a:ext uri="{FF2B5EF4-FFF2-40B4-BE49-F238E27FC236}">
                    <a16:creationId xmlns:a16="http://schemas.microsoft.com/office/drawing/2014/main" id="{6FA32FC7-B64A-BF87-FD8A-09BCDDC148E7}"/>
                  </a:ext>
                </a:extLst>
              </p:cNvPr>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19495" name="Freeform 39">
                <a:extLst>
                  <a:ext uri="{FF2B5EF4-FFF2-40B4-BE49-F238E27FC236}">
                    <a16:creationId xmlns:a16="http://schemas.microsoft.com/office/drawing/2014/main" id="{3C5ABABF-48E4-1582-BFB8-62BBE9F91083}"/>
                  </a:ext>
                </a:extLst>
              </p:cNvPr>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p:spPr>
            <p:txBody>
              <a:bodyPr/>
              <a:lstStyle/>
              <a:p>
                <a:pPr>
                  <a:defRPr/>
                </a:pPr>
                <a:endParaRPr lang="en-US" dirty="0"/>
              </a:p>
            </p:txBody>
          </p:sp>
          <p:sp>
            <p:nvSpPr>
              <p:cNvPr id="19496" name="Freeform 40">
                <a:extLst>
                  <a:ext uri="{FF2B5EF4-FFF2-40B4-BE49-F238E27FC236}">
                    <a16:creationId xmlns:a16="http://schemas.microsoft.com/office/drawing/2014/main" id="{7B74A0D6-3E6C-0225-8615-23704591C28A}"/>
                  </a:ext>
                </a:extLst>
              </p:cNvPr>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19497" name="Freeform 41">
                <a:extLst>
                  <a:ext uri="{FF2B5EF4-FFF2-40B4-BE49-F238E27FC236}">
                    <a16:creationId xmlns:a16="http://schemas.microsoft.com/office/drawing/2014/main" id="{D7E185C3-FC0A-26E3-87D0-AF327853721B}"/>
                  </a:ext>
                </a:extLst>
              </p:cNvPr>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19498" name="Freeform 42">
                <a:extLst>
                  <a:ext uri="{FF2B5EF4-FFF2-40B4-BE49-F238E27FC236}">
                    <a16:creationId xmlns:a16="http://schemas.microsoft.com/office/drawing/2014/main" id="{F95D37EC-E207-C1AB-5774-1178A29A573E}"/>
                  </a:ext>
                </a:extLst>
              </p:cNvPr>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19499" name="Freeform 43">
                <a:extLst>
                  <a:ext uri="{FF2B5EF4-FFF2-40B4-BE49-F238E27FC236}">
                    <a16:creationId xmlns:a16="http://schemas.microsoft.com/office/drawing/2014/main" id="{FB86C9A4-B13B-1E41-A278-0BBBF809F195}"/>
                  </a:ext>
                </a:extLst>
              </p:cNvPr>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p:spPr>
            <p:txBody>
              <a:bodyPr/>
              <a:lstStyle/>
              <a:p>
                <a:pPr>
                  <a:defRPr/>
                </a:pPr>
                <a:endParaRPr lang="en-US" dirty="0"/>
              </a:p>
            </p:txBody>
          </p:sp>
          <p:sp>
            <p:nvSpPr>
              <p:cNvPr id="1057" name="Freeform 44">
                <a:extLst>
                  <a:ext uri="{FF2B5EF4-FFF2-40B4-BE49-F238E27FC236}">
                    <a16:creationId xmlns:a16="http://schemas.microsoft.com/office/drawing/2014/main" id="{B0D6C320-D511-79B0-E944-00C7FE39A534}"/>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rgbClr val="0088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1" name="Freeform 45">
                <a:extLst>
                  <a:ext uri="{FF2B5EF4-FFF2-40B4-BE49-F238E27FC236}">
                    <a16:creationId xmlns:a16="http://schemas.microsoft.com/office/drawing/2014/main" id="{1BBB8B7E-9694-47C3-40A3-4FC7D12D70FF}"/>
                  </a:ext>
                </a:extLst>
              </p:cNvPr>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p:spPr>
            <p:txBody>
              <a:bodyPr/>
              <a:lstStyle/>
              <a:p>
                <a:pPr>
                  <a:defRPr/>
                </a:pPr>
                <a:endParaRPr lang="en-US" dirty="0"/>
              </a:p>
            </p:txBody>
          </p:sp>
          <p:sp>
            <p:nvSpPr>
              <p:cNvPr id="19502" name="Freeform 46">
                <a:extLst>
                  <a:ext uri="{FF2B5EF4-FFF2-40B4-BE49-F238E27FC236}">
                    <a16:creationId xmlns:a16="http://schemas.microsoft.com/office/drawing/2014/main" id="{D7D57CEC-8EF0-5EB8-91B9-64B8C11F427F}"/>
                  </a:ext>
                </a:extLst>
              </p:cNvPr>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19503" name="Freeform 47">
                <a:extLst>
                  <a:ext uri="{FF2B5EF4-FFF2-40B4-BE49-F238E27FC236}">
                    <a16:creationId xmlns:a16="http://schemas.microsoft.com/office/drawing/2014/main" id="{C621B883-9239-94A6-5FED-064B5DEC9A6F}"/>
                  </a:ext>
                </a:extLst>
              </p:cNvPr>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p:spPr>
            <p:txBody>
              <a:bodyPr/>
              <a:lstStyle/>
              <a:p>
                <a:pPr>
                  <a:defRPr/>
                </a:pPr>
                <a:endParaRPr lang="en-US" dirty="0"/>
              </a:p>
            </p:txBody>
          </p:sp>
          <p:sp>
            <p:nvSpPr>
              <p:cNvPr id="19504" name="Oval 48">
                <a:extLst>
                  <a:ext uri="{FF2B5EF4-FFF2-40B4-BE49-F238E27FC236}">
                    <a16:creationId xmlns:a16="http://schemas.microsoft.com/office/drawing/2014/main" id="{645F7150-4CA5-A58D-5D50-EC4313DE2928}"/>
                  </a:ext>
                </a:extLst>
              </p:cNvPr>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p:spPr>
            <p:txBody>
              <a:bodyPr/>
              <a:lstStyle/>
              <a:p>
                <a:pPr>
                  <a:defRPr/>
                </a:pPr>
                <a:endParaRPr lang="en-US" dirty="0"/>
              </a:p>
            </p:txBody>
          </p:sp>
          <p:sp>
            <p:nvSpPr>
              <p:cNvPr id="19505" name="Oval 49">
                <a:extLst>
                  <a:ext uri="{FF2B5EF4-FFF2-40B4-BE49-F238E27FC236}">
                    <a16:creationId xmlns:a16="http://schemas.microsoft.com/office/drawing/2014/main" id="{65CD0CE1-A28D-9462-F070-A880EEE53F9E}"/>
                  </a:ext>
                </a:extLst>
              </p:cNvPr>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p:spPr>
            <p:txBody>
              <a:bodyPr/>
              <a:lstStyle/>
              <a:p>
                <a:pPr>
                  <a:defRPr/>
                </a:pPr>
                <a:endParaRPr lang="en-US" dirty="0"/>
              </a:p>
            </p:txBody>
          </p:sp>
          <p:sp>
            <p:nvSpPr>
              <p:cNvPr id="19506" name="Oval 50">
                <a:extLst>
                  <a:ext uri="{FF2B5EF4-FFF2-40B4-BE49-F238E27FC236}">
                    <a16:creationId xmlns:a16="http://schemas.microsoft.com/office/drawing/2014/main" id="{140BF8E1-4314-9793-5C73-FE49B3606F24}"/>
                  </a:ext>
                </a:extLst>
              </p:cNvPr>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19507" name="Oval 51">
                <a:extLst>
                  <a:ext uri="{FF2B5EF4-FFF2-40B4-BE49-F238E27FC236}">
                    <a16:creationId xmlns:a16="http://schemas.microsoft.com/office/drawing/2014/main" id="{D666917B-6066-FA67-EE7F-E26BA5669C29}"/>
                  </a:ext>
                </a:extLst>
              </p:cNvPr>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p:spPr>
            <p:txBody>
              <a:bodyPr/>
              <a:lstStyle/>
              <a:p>
                <a:pPr>
                  <a:defRPr/>
                </a:pPr>
                <a:endParaRPr lang="en-US" dirty="0"/>
              </a:p>
            </p:txBody>
          </p:sp>
          <p:sp>
            <p:nvSpPr>
              <p:cNvPr id="19508" name="Oval 52">
                <a:extLst>
                  <a:ext uri="{FF2B5EF4-FFF2-40B4-BE49-F238E27FC236}">
                    <a16:creationId xmlns:a16="http://schemas.microsoft.com/office/drawing/2014/main" id="{7099FCA6-23CB-2CA2-A251-6772B1D5C409}"/>
                  </a:ext>
                </a:extLst>
              </p:cNvPr>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p:spPr>
            <p:txBody>
              <a:bodyPr/>
              <a:lstStyle/>
              <a:p>
                <a:pPr>
                  <a:defRPr/>
                </a:pPr>
                <a:endParaRPr lang="en-US" dirty="0"/>
              </a:p>
            </p:txBody>
          </p:sp>
          <p:sp>
            <p:nvSpPr>
              <p:cNvPr id="19509" name="Oval 53">
                <a:extLst>
                  <a:ext uri="{FF2B5EF4-FFF2-40B4-BE49-F238E27FC236}">
                    <a16:creationId xmlns:a16="http://schemas.microsoft.com/office/drawing/2014/main" id="{999688A2-BED2-017D-B094-AD08D3A87389}"/>
                  </a:ext>
                </a:extLst>
              </p:cNvPr>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p:spPr>
            <p:txBody>
              <a:bodyPr/>
              <a:lstStyle/>
              <a:p>
                <a:pPr>
                  <a:defRPr/>
                </a:pPr>
                <a:endParaRPr lang="en-US" dirty="0"/>
              </a:p>
            </p:txBody>
          </p:sp>
        </p:grpSp>
        <p:grpSp>
          <p:nvGrpSpPr>
            <p:cNvPr id="1037" name="Group 13">
              <a:extLst>
                <a:ext uri="{FF2B5EF4-FFF2-40B4-BE49-F238E27FC236}">
                  <a16:creationId xmlns:a16="http://schemas.microsoft.com/office/drawing/2014/main" id="{58B3F2BC-5F04-9AC3-9053-6D7E7F55192B}"/>
                </a:ext>
              </a:extLst>
            </p:cNvPr>
            <p:cNvGrpSpPr>
              <a:grpSpLocks/>
            </p:cNvGrpSpPr>
            <p:nvPr/>
          </p:nvGrpSpPr>
          <p:grpSpPr bwMode="auto">
            <a:xfrm>
              <a:off x="5280" y="3024"/>
              <a:ext cx="425" cy="258"/>
              <a:chOff x="5280" y="3024"/>
              <a:chExt cx="425" cy="258"/>
            </a:xfrm>
          </p:grpSpPr>
          <p:sp>
            <p:nvSpPr>
              <p:cNvPr id="1038" name="Freeform 55">
                <a:extLst>
                  <a:ext uri="{FF2B5EF4-FFF2-40B4-BE49-F238E27FC236}">
                    <a16:creationId xmlns:a16="http://schemas.microsoft.com/office/drawing/2014/main" id="{A6A45C00-A27B-0DD9-3293-F9330E469F97}"/>
                  </a:ext>
                </a:extLst>
              </p:cNvPr>
              <p:cNvSpPr>
                <a:spLocks/>
              </p:cNvSpPr>
              <p:nvPr/>
            </p:nvSpPr>
            <p:spPr bwMode="hidden">
              <a:xfrm>
                <a:off x="5280" y="3186"/>
                <a:ext cx="383" cy="96"/>
              </a:xfrm>
              <a:custGeom>
                <a:avLst/>
                <a:gdLst>
                  <a:gd name="T0" fmla="*/ 216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6 w 382"/>
                  <a:gd name="T19" fmla="*/ 96 h 96"/>
                  <a:gd name="T20" fmla="*/ 270 w 382"/>
                  <a:gd name="T21" fmla="*/ 90 h 96"/>
                  <a:gd name="T22" fmla="*/ 318 w 382"/>
                  <a:gd name="T23" fmla="*/ 84 h 96"/>
                  <a:gd name="T24" fmla="*/ 359 w 382"/>
                  <a:gd name="T25" fmla="*/ 66 h 96"/>
                  <a:gd name="T26" fmla="*/ 389 w 382"/>
                  <a:gd name="T27" fmla="*/ 42 h 96"/>
                  <a:gd name="T28" fmla="*/ 383 w 382"/>
                  <a:gd name="T29" fmla="*/ 42 h 96"/>
                  <a:gd name="T30" fmla="*/ 353 w 382"/>
                  <a:gd name="T31" fmla="*/ 66 h 96"/>
                  <a:gd name="T32" fmla="*/ 312 w 382"/>
                  <a:gd name="T33" fmla="*/ 78 h 96"/>
                  <a:gd name="T34" fmla="*/ 270 w 382"/>
                  <a:gd name="T35" fmla="*/ 90 h 96"/>
                  <a:gd name="T36" fmla="*/ 216 w 382"/>
                  <a:gd name="T37" fmla="*/ 96 h 96"/>
                  <a:gd name="T38" fmla="*/ 216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56">
                <a:extLst>
                  <a:ext uri="{FF2B5EF4-FFF2-40B4-BE49-F238E27FC236}">
                    <a16:creationId xmlns:a16="http://schemas.microsoft.com/office/drawing/2014/main" id="{29451741-C17D-ADFD-5AFC-016617B3A50D}"/>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57">
                <a:extLst>
                  <a:ext uri="{FF2B5EF4-FFF2-40B4-BE49-F238E27FC236}">
                    <a16:creationId xmlns:a16="http://schemas.microsoft.com/office/drawing/2014/main" id="{808B6695-9979-B189-DDA6-62B3F6A7A0B7}"/>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58">
                <a:extLst>
                  <a:ext uri="{FF2B5EF4-FFF2-40B4-BE49-F238E27FC236}">
                    <a16:creationId xmlns:a16="http://schemas.microsoft.com/office/drawing/2014/main" id="{A13B798C-3E13-AB0B-38E9-9D0549B02469}"/>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59">
                <a:extLst>
                  <a:ext uri="{FF2B5EF4-FFF2-40B4-BE49-F238E27FC236}">
                    <a16:creationId xmlns:a16="http://schemas.microsoft.com/office/drawing/2014/main" id="{AA0DDDB0-4B16-DFD7-EAB1-CF99523D233D}"/>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60">
                <a:extLst>
                  <a:ext uri="{FF2B5EF4-FFF2-40B4-BE49-F238E27FC236}">
                    <a16:creationId xmlns:a16="http://schemas.microsoft.com/office/drawing/2014/main" id="{2930C081-1FC0-DC11-651C-5CB1FF0B8C96}"/>
                  </a:ext>
                </a:extLst>
              </p:cNvPr>
              <p:cNvSpPr>
                <a:spLocks/>
              </p:cNvSpPr>
              <p:nvPr/>
            </p:nvSpPr>
            <p:spPr bwMode="hidden">
              <a:xfrm>
                <a:off x="5489" y="3042"/>
                <a:ext cx="186" cy="210"/>
              </a:xfrm>
              <a:custGeom>
                <a:avLst/>
                <a:gdLst>
                  <a:gd name="T0" fmla="*/ 0 w 185"/>
                  <a:gd name="T1" fmla="*/ 6 h 210"/>
                  <a:gd name="T2" fmla="*/ 66 w 185"/>
                  <a:gd name="T3" fmla="*/ 12 h 210"/>
                  <a:gd name="T4" fmla="*/ 126 w 185"/>
                  <a:gd name="T5" fmla="*/ 36 h 210"/>
                  <a:gd name="T6" fmla="*/ 162 w 185"/>
                  <a:gd name="T7" fmla="*/ 72 h 210"/>
                  <a:gd name="T8" fmla="*/ 168 w 185"/>
                  <a:gd name="T9" fmla="*/ 90 h 210"/>
                  <a:gd name="T10" fmla="*/ 174 w 185"/>
                  <a:gd name="T11" fmla="*/ 114 h 210"/>
                  <a:gd name="T12" fmla="*/ 168 w 185"/>
                  <a:gd name="T13" fmla="*/ 138 h 210"/>
                  <a:gd name="T14" fmla="*/ 156 w 185"/>
                  <a:gd name="T15" fmla="*/ 162 h 210"/>
                  <a:gd name="T16" fmla="*/ 126 w 185"/>
                  <a:gd name="T17" fmla="*/ 180 h 210"/>
                  <a:gd name="T18" fmla="*/ 90 w 185"/>
                  <a:gd name="T19" fmla="*/ 198 h 210"/>
                  <a:gd name="T20" fmla="*/ 103 w 185"/>
                  <a:gd name="T21" fmla="*/ 210 h 210"/>
                  <a:gd name="T22" fmla="*/ 138 w 185"/>
                  <a:gd name="T23" fmla="*/ 192 h 210"/>
                  <a:gd name="T24" fmla="*/ 168 w 185"/>
                  <a:gd name="T25" fmla="*/ 168 h 210"/>
                  <a:gd name="T26" fmla="*/ 186 w 185"/>
                  <a:gd name="T27" fmla="*/ 144 h 210"/>
                  <a:gd name="T28" fmla="*/ 192 w 185"/>
                  <a:gd name="T29" fmla="*/ 114 h 210"/>
                  <a:gd name="T30" fmla="*/ 186 w 185"/>
                  <a:gd name="T31" fmla="*/ 90 h 210"/>
                  <a:gd name="T32" fmla="*/ 180 w 185"/>
                  <a:gd name="T33" fmla="*/ 66 h 210"/>
                  <a:gd name="T34" fmla="*/ 162 w 185"/>
                  <a:gd name="T35" fmla="*/ 48 h 210"/>
                  <a:gd name="T36" fmla="*/ 138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61">
                <a:extLst>
                  <a:ext uri="{FF2B5EF4-FFF2-40B4-BE49-F238E27FC236}">
                    <a16:creationId xmlns:a16="http://schemas.microsoft.com/office/drawing/2014/main" id="{CCE55C73-43B7-A282-F0CF-D80E5AB26A16}"/>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45" name="Group 21">
                <a:extLst>
                  <a:ext uri="{FF2B5EF4-FFF2-40B4-BE49-F238E27FC236}">
                    <a16:creationId xmlns:a16="http://schemas.microsoft.com/office/drawing/2014/main" id="{AD204D63-D009-A632-28DE-C514765E1F6D}"/>
                  </a:ext>
                </a:extLst>
              </p:cNvPr>
              <p:cNvGrpSpPr>
                <a:grpSpLocks/>
              </p:cNvGrpSpPr>
              <p:nvPr/>
            </p:nvGrpSpPr>
            <p:grpSpPr bwMode="auto">
              <a:xfrm>
                <a:off x="5381" y="3085"/>
                <a:ext cx="227" cy="132"/>
                <a:chOff x="5381" y="3085"/>
                <a:chExt cx="227" cy="132"/>
              </a:xfrm>
            </p:grpSpPr>
            <p:sp>
              <p:nvSpPr>
                <p:cNvPr id="1046" name="Oval 63">
                  <a:extLst>
                    <a:ext uri="{FF2B5EF4-FFF2-40B4-BE49-F238E27FC236}">
                      <a16:creationId xmlns:a16="http://schemas.microsoft.com/office/drawing/2014/main" id="{BC66CF95-955C-C64C-41E4-DE674DB2409B}"/>
                    </a:ext>
                  </a:extLst>
                </p:cNvPr>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047" name="Oval 64">
                  <a:extLst>
                    <a:ext uri="{FF2B5EF4-FFF2-40B4-BE49-F238E27FC236}">
                      <a16:creationId xmlns:a16="http://schemas.microsoft.com/office/drawing/2014/main" id="{74D3B171-A966-E427-22F5-24D6E8DEACB1}"/>
                    </a:ext>
                  </a:extLst>
                </p:cNvPr>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048" name="Oval 65">
                  <a:extLst>
                    <a:ext uri="{FF2B5EF4-FFF2-40B4-BE49-F238E27FC236}">
                      <a16:creationId xmlns:a16="http://schemas.microsoft.com/office/drawing/2014/main" id="{1FB4F40A-626B-5FE9-1E31-17FDE0ABD6B8}"/>
                    </a:ext>
                  </a:extLst>
                </p:cNvPr>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sp>
              <p:nvSpPr>
                <p:cNvPr id="1049" name="Oval 66">
                  <a:extLst>
                    <a:ext uri="{FF2B5EF4-FFF2-40B4-BE49-F238E27FC236}">
                      <a16:creationId xmlns:a16="http://schemas.microsoft.com/office/drawing/2014/main" id="{DE441352-B999-3204-0E91-05ED03FF5FF7}"/>
                    </a:ext>
                  </a:extLst>
                </p:cNvPr>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dirty="0"/>
                </a:p>
              </p:txBody>
            </p:sp>
          </p:grpSp>
        </p:grpSp>
      </p:grpSp>
      <p:sp>
        <p:nvSpPr>
          <p:cNvPr id="19523" name="Rectangle 67">
            <a:extLst>
              <a:ext uri="{FF2B5EF4-FFF2-40B4-BE49-F238E27FC236}">
                <a16:creationId xmlns:a16="http://schemas.microsoft.com/office/drawing/2014/main" id="{DDBB85E5-8EF0-B2FB-8BE5-04DE438F2D4F}"/>
              </a:ext>
            </a:extLst>
          </p:cNvPr>
          <p:cNvSpPr>
            <a:spLocks noGrp="1" noChangeArrowheads="1"/>
          </p:cNvSpPr>
          <p:nvPr>
            <p:ph type="title"/>
          </p:nvPr>
        </p:nvSpPr>
        <p:spPr bwMode="auto">
          <a:xfrm>
            <a:off x="457200" y="277813"/>
            <a:ext cx="8229600" cy="1139825"/>
          </a:xfrm>
          <a:prstGeom prst="rect">
            <a:avLst/>
          </a:prstGeom>
          <a:noFill/>
          <a:ln>
            <a:noFill/>
          </a:ln>
          <a:effectLst/>
        </p:spPr>
        <p:txBody>
          <a:bodyPr vert="horz" wrap="square" lIns="91440" tIns="45720" rIns="91440" bIns="45720" numCol="1" anchor="ctr" anchorCtr="1" compatLnSpc="1">
            <a:prstTxWarp prst="textNoShape">
              <a:avLst/>
            </a:prstTxWarp>
          </a:bodyPr>
          <a:lstStyle/>
          <a:p>
            <a:pPr lvl="0"/>
            <a:endParaRPr lang="en-US"/>
          </a:p>
        </p:txBody>
      </p:sp>
      <p:sp>
        <p:nvSpPr>
          <p:cNvPr id="19524" name="Rectangle 68">
            <a:extLst>
              <a:ext uri="{FF2B5EF4-FFF2-40B4-BE49-F238E27FC236}">
                <a16:creationId xmlns:a16="http://schemas.microsoft.com/office/drawing/2014/main" id="{AEA9F1E7-381F-7923-0832-FC72B69010B7}"/>
              </a:ext>
            </a:extLst>
          </p:cNvPr>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endParaRPr lang="en-US"/>
          </a:p>
        </p:txBody>
      </p:sp>
      <p:sp>
        <p:nvSpPr>
          <p:cNvPr id="19525" name="Rectangle 69">
            <a:extLst>
              <a:ext uri="{FF2B5EF4-FFF2-40B4-BE49-F238E27FC236}">
                <a16:creationId xmlns:a16="http://schemas.microsoft.com/office/drawing/2014/main" id="{D11A645F-A2F4-8FC4-69AB-4941199C97A8}"/>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a:latin typeface="Arial" charset="0"/>
              </a:defRPr>
            </a:lvl1pPr>
          </a:lstStyle>
          <a:p>
            <a:pPr>
              <a:defRPr/>
            </a:pPr>
            <a:endParaRPr lang="en-US"/>
          </a:p>
        </p:txBody>
      </p:sp>
      <p:sp>
        <p:nvSpPr>
          <p:cNvPr id="19526" name="Rectangle 70">
            <a:extLst>
              <a:ext uri="{FF2B5EF4-FFF2-40B4-BE49-F238E27FC236}">
                <a16:creationId xmlns:a16="http://schemas.microsoft.com/office/drawing/2014/main" id="{FB32F32D-6B14-59D4-4F68-F362E9F9EA9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a:latin typeface="Arial" charset="0"/>
              </a:defRPr>
            </a:lvl1pPr>
          </a:lstStyle>
          <a:p>
            <a:pPr>
              <a:defRPr/>
            </a:pPr>
            <a:endParaRPr lang="en-US"/>
          </a:p>
        </p:txBody>
      </p:sp>
      <p:sp>
        <p:nvSpPr>
          <p:cNvPr id="19527" name="Rectangle 71">
            <a:extLst>
              <a:ext uri="{FF2B5EF4-FFF2-40B4-BE49-F238E27FC236}">
                <a16:creationId xmlns:a16="http://schemas.microsoft.com/office/drawing/2014/main" id="{10F7FABC-6D22-F196-F29A-013A94B591F3}"/>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a:latin typeface="Arial" charset="0"/>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774"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9.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8.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7.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4" descr="ANd9GcQGh2MNAtPETxm4VyOZxdeqW8ZU5ho8p6aBErAA9AjNy8ys6Sq-FQ">
            <a:extLst>
              <a:ext uri="{FF2B5EF4-FFF2-40B4-BE49-F238E27FC236}">
                <a16:creationId xmlns:a16="http://schemas.microsoft.com/office/drawing/2014/main" id="{E2E9AEF9-A200-28BB-3A0D-6B9748A4E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4775" y="2576513"/>
            <a:ext cx="522922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F06FC0F-B7E3-9BA7-5E71-A8108E688846}"/>
              </a:ext>
            </a:extLst>
          </p:cNvPr>
          <p:cNvSpPr txBox="1"/>
          <p:nvPr/>
        </p:nvSpPr>
        <p:spPr>
          <a:xfrm>
            <a:off x="209267" y="5562600"/>
            <a:ext cx="8725466" cy="923330"/>
          </a:xfrm>
          <a:prstGeom prst="rect">
            <a:avLst/>
          </a:prstGeom>
          <a:noFill/>
        </p:spPr>
        <p:txBody>
          <a:bodyPr wrap="none">
            <a:spAutoFit/>
          </a:bodyPr>
          <a:lstStyle/>
          <a:p>
            <a:pPr>
              <a:defRPr/>
            </a:pPr>
            <a:r>
              <a:rPr lang="en-US" sz="5400" b="1" dirty="0">
                <a:solidFill>
                  <a:schemeClr val="accent5">
                    <a:lumMod val="60000"/>
                    <a:lumOff val="40000"/>
                  </a:schemeClr>
                </a:solidFill>
              </a:rPr>
              <a:t>Faithful but Not Forgotten</a:t>
            </a:r>
          </a:p>
        </p:txBody>
      </p:sp>
      <p:sp>
        <p:nvSpPr>
          <p:cNvPr id="3" name="TextBox 2">
            <a:extLst>
              <a:ext uri="{FF2B5EF4-FFF2-40B4-BE49-F238E27FC236}">
                <a16:creationId xmlns:a16="http://schemas.microsoft.com/office/drawing/2014/main" id="{B9E5AE15-66BF-2986-CF82-ED1480B0C42E}"/>
              </a:ext>
            </a:extLst>
          </p:cNvPr>
          <p:cNvSpPr txBox="1"/>
          <p:nvPr/>
        </p:nvSpPr>
        <p:spPr>
          <a:xfrm>
            <a:off x="279400" y="-152400"/>
            <a:ext cx="8472488" cy="2800350"/>
          </a:xfrm>
          <a:prstGeom prst="rect">
            <a:avLst/>
          </a:prstGeom>
          <a:noFill/>
        </p:spPr>
        <p:txBody>
          <a:bodyPr wrap="none">
            <a:spAutoFit/>
          </a:bodyPr>
          <a:lstStyle/>
          <a:p>
            <a:pPr algn="ctr">
              <a:defRPr/>
            </a:pPr>
            <a:r>
              <a:rPr lang="en-US" sz="8800">
                <a:solidFill>
                  <a:schemeClr val="accent5">
                    <a:lumMod val="60000"/>
                    <a:lumOff val="40000"/>
                  </a:schemeClr>
                </a:solidFill>
              </a:rPr>
              <a:t>Dig Site </a:t>
            </a:r>
            <a:r>
              <a:rPr lang="en-US" sz="8800" dirty="0">
                <a:solidFill>
                  <a:schemeClr val="accent5">
                    <a:lumMod val="60000"/>
                    <a:lumOff val="40000"/>
                  </a:schemeClr>
                </a:solidFill>
              </a:rPr>
              <a:t>#15</a:t>
            </a:r>
          </a:p>
          <a:p>
            <a:pPr algn="ctr">
              <a:defRPr/>
            </a:pPr>
            <a:r>
              <a:rPr lang="en-US" sz="8800" dirty="0">
                <a:solidFill>
                  <a:schemeClr val="accent5">
                    <a:lumMod val="60000"/>
                    <a:lumOff val="40000"/>
                  </a:schemeClr>
                </a:solidFill>
              </a:rPr>
              <a:t>Genesis 40:1-23</a:t>
            </a:r>
          </a:p>
        </p:txBody>
      </p:sp>
      <p:pic>
        <p:nvPicPr>
          <p:cNvPr id="3077" name="Picture 12" descr="ANd9GcTsaQeIxBcA1VI351VYI_4DvvUspWGlQ40D-QmWO0LKKjlTezjq">
            <a:extLst>
              <a:ext uri="{FF2B5EF4-FFF2-40B4-BE49-F238E27FC236}">
                <a16:creationId xmlns:a16="http://schemas.microsoft.com/office/drawing/2014/main" id="{7425D784-B0CF-49E1-BC69-BE327CA61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66988"/>
            <a:ext cx="4116388"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EDFFFF"/>
            </a:gs>
            <a:gs pos="74001">
              <a:srgbClr val="5EFFFF"/>
            </a:gs>
            <a:gs pos="83000">
              <a:srgbClr val="5EFFFF"/>
            </a:gs>
            <a:gs pos="100000">
              <a:srgbClr val="94FFFF"/>
            </a:gs>
          </a:gsLst>
          <a:lin ang="5400000" scaled="1"/>
        </a:gradFill>
        <a:effectLst/>
      </p:bgPr>
    </p:bg>
    <p:spTree>
      <p:nvGrpSpPr>
        <p:cNvPr id="1" name=""/>
        <p:cNvGrpSpPr/>
        <p:nvPr/>
      </p:nvGrpSpPr>
      <p:grpSpPr>
        <a:xfrm>
          <a:off x="0" y="0"/>
          <a:ext cx="0" cy="0"/>
          <a:chOff x="0" y="0"/>
          <a:chExt cx="0" cy="0"/>
        </a:xfrm>
      </p:grpSpPr>
      <p:sp>
        <p:nvSpPr>
          <p:cNvPr id="4098" name="TextBox 3">
            <a:extLst>
              <a:ext uri="{FF2B5EF4-FFF2-40B4-BE49-F238E27FC236}">
                <a16:creationId xmlns:a16="http://schemas.microsoft.com/office/drawing/2014/main" id="{99B45641-2408-6D87-A9D0-D9BB8EAE6AD1}"/>
              </a:ext>
            </a:extLst>
          </p:cNvPr>
          <p:cNvSpPr txBox="1">
            <a:spLocks noChangeArrowheads="1"/>
          </p:cNvSpPr>
          <p:nvPr/>
        </p:nvSpPr>
        <p:spPr bwMode="auto">
          <a:xfrm>
            <a:off x="0" y="0"/>
            <a:ext cx="9144000" cy="566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0200" b="1">
                <a:solidFill>
                  <a:srgbClr val="7030A0"/>
                </a:solidFill>
              </a:rPr>
              <a:t>The Truth</a:t>
            </a:r>
          </a:p>
          <a:p>
            <a:pPr algn="ctr">
              <a:spcBef>
                <a:spcPct val="0"/>
              </a:spcBef>
              <a:buClrTx/>
              <a:buSzTx/>
              <a:buFontTx/>
              <a:buNone/>
            </a:pPr>
            <a:endParaRPr lang="en-US" altLang="en-US" sz="7200" b="1">
              <a:solidFill>
                <a:srgbClr val="7030A0"/>
              </a:solidFill>
            </a:endParaRPr>
          </a:p>
          <a:p>
            <a:pPr algn="ctr">
              <a:spcBef>
                <a:spcPct val="0"/>
              </a:spcBef>
              <a:buClrTx/>
              <a:buSzTx/>
              <a:buFontTx/>
              <a:buNone/>
            </a:pPr>
            <a:r>
              <a:rPr lang="en-US" altLang="en-US" sz="6000" b="1">
                <a:solidFill>
                  <a:srgbClr val="2D1341"/>
                </a:solidFill>
              </a:rPr>
              <a:t>God does NOT abandon us during difficult times in our lives!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EEF4F4"/>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D2B02-3650-5501-75DB-197749C1573E}"/>
              </a:ext>
            </a:extLst>
          </p:cNvPr>
          <p:cNvSpPr txBox="1"/>
          <p:nvPr/>
        </p:nvSpPr>
        <p:spPr>
          <a:xfrm>
            <a:off x="0" y="1854200"/>
            <a:ext cx="9144000" cy="5078413"/>
          </a:xfrm>
          <a:prstGeom prst="rect">
            <a:avLst/>
          </a:prstGeom>
          <a:solidFill>
            <a:schemeClr val="tx1">
              <a:lumMod val="85000"/>
            </a:schemeClr>
          </a:solidFill>
        </p:spPr>
        <p:txBody>
          <a:bodyPr>
            <a:spAutoFit/>
          </a:bodyPr>
          <a:lstStyle/>
          <a:p>
            <a:pPr algn="ctr">
              <a:defRPr/>
            </a:pPr>
            <a:r>
              <a:rPr lang="en-US" sz="5400" b="1" u="sng" dirty="0">
                <a:solidFill>
                  <a:srgbClr val="7030A0"/>
                </a:solidFill>
              </a:rPr>
              <a:t>Proverbs 2:6</a:t>
            </a:r>
          </a:p>
          <a:p>
            <a:pPr algn="ctr">
              <a:defRPr/>
            </a:pPr>
            <a:r>
              <a:rPr lang="en-US" sz="5400" dirty="0">
                <a:solidFill>
                  <a:srgbClr val="7030A0"/>
                </a:solidFill>
              </a:rPr>
              <a:t>For the Lord gives wisdom; from his mouth comes knowledge and understanding.</a:t>
            </a:r>
          </a:p>
          <a:p>
            <a:pPr algn="ctr">
              <a:defRPr/>
            </a:pPr>
            <a:r>
              <a:rPr lang="en-US" sz="5400" b="1" i="1" dirty="0">
                <a:solidFill>
                  <a:srgbClr val="7030A0"/>
                </a:solidFill>
              </a:rPr>
              <a:t>Proverbs 2:6</a:t>
            </a:r>
          </a:p>
        </p:txBody>
      </p:sp>
      <p:sp>
        <p:nvSpPr>
          <p:cNvPr id="5123" name="TextBox 3">
            <a:extLst>
              <a:ext uri="{FF2B5EF4-FFF2-40B4-BE49-F238E27FC236}">
                <a16:creationId xmlns:a16="http://schemas.microsoft.com/office/drawing/2014/main" id="{7A8C6FFF-BFCA-FE99-800E-E3E10E10BF97}"/>
              </a:ext>
            </a:extLst>
          </p:cNvPr>
          <p:cNvSpPr txBox="1">
            <a:spLocks noChangeArrowheads="1"/>
          </p:cNvSpPr>
          <p:nvPr/>
        </p:nvSpPr>
        <p:spPr bwMode="auto">
          <a:xfrm>
            <a:off x="0" y="0"/>
            <a:ext cx="91440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0200" b="1">
                <a:solidFill>
                  <a:srgbClr val="7030A0"/>
                </a:solidFill>
              </a:rPr>
              <a:t>Memory Verse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7" descr="ANd9GcTQQBLLgXxH0aac_vAfWEEQne0OfKWTBA8fnlT2SkLDYC2bH6mjvQ">
            <a:extLst>
              <a:ext uri="{FF2B5EF4-FFF2-40B4-BE49-F238E27FC236}">
                <a16:creationId xmlns:a16="http://schemas.microsoft.com/office/drawing/2014/main" id="{651044BF-7624-48CF-CC84-6BC1D6C37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971800"/>
            <a:ext cx="3846513"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3" descr="16091819-african-man-wearing-traditional-dress-and-holding-chalice">
            <a:extLst>
              <a:ext uri="{FF2B5EF4-FFF2-40B4-BE49-F238E27FC236}">
                <a16:creationId xmlns:a16="http://schemas.microsoft.com/office/drawing/2014/main" id="{3D93FF2F-F8EE-024D-9FB5-391DE0ACB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1313" y="2087563"/>
            <a:ext cx="166052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47">
            <a:extLst>
              <a:ext uri="{FF2B5EF4-FFF2-40B4-BE49-F238E27FC236}">
                <a16:creationId xmlns:a16="http://schemas.microsoft.com/office/drawing/2014/main" id="{66F39641-32C8-C8A1-99A2-27F329F5D8F4}"/>
              </a:ext>
            </a:extLst>
          </p:cNvPr>
          <p:cNvSpPr txBox="1">
            <a:spLocks noChangeArrowheads="1"/>
          </p:cNvSpPr>
          <p:nvPr/>
        </p:nvSpPr>
        <p:spPr bwMode="auto">
          <a:xfrm>
            <a:off x="0" y="0"/>
            <a:ext cx="8382000" cy="25542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lang="en-US" altLang="en-US" sz="4000" b="1" dirty="0">
                <a:solidFill>
                  <a:schemeClr val="tx1">
                    <a:lumMod val="95000"/>
                  </a:schemeClr>
                </a:solidFill>
              </a:rPr>
              <a:t>Some time later, the cupbearer     and the baker of the king of Egypt offended their master,                     the king of Egypt.</a:t>
            </a:r>
          </a:p>
        </p:txBody>
      </p:sp>
      <p:pic>
        <p:nvPicPr>
          <p:cNvPr id="6149" name="Picture 5">
            <a:extLst>
              <a:ext uri="{FF2B5EF4-FFF2-40B4-BE49-F238E27FC236}">
                <a16:creationId xmlns:a16="http://schemas.microsoft.com/office/drawing/2014/main" id="{F5BDA25C-6F27-2F54-2D07-64106E410D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4573588"/>
            <a:ext cx="2286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ANd9GcTNXmPZ_mP-02_DP0uiBCdf-qIYhcOS-bYriFwTgLld24XEThmsYg">
            <a:extLst>
              <a:ext uri="{FF2B5EF4-FFF2-40B4-BE49-F238E27FC236}">
                <a16:creationId xmlns:a16="http://schemas.microsoft.com/office/drawing/2014/main" id="{B31EE511-97F3-99AE-1BCE-D9C7D0DA5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7" descr="ANd9GcTQQBLLgXxH0aac_vAfWEEQne0OfKWTBA8fnlT2SkLDYC2bH6mjvQ">
            <a:extLst>
              <a:ext uri="{FF2B5EF4-FFF2-40B4-BE49-F238E27FC236}">
                <a16:creationId xmlns:a16="http://schemas.microsoft.com/office/drawing/2014/main" id="{FF6DA29F-4937-CAF2-88AF-4DC17A084F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3743325"/>
            <a:ext cx="2120900"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33" descr="16091819-african-man-wearing-traditional-dress-and-holding-chalice">
            <a:extLst>
              <a:ext uri="{FF2B5EF4-FFF2-40B4-BE49-F238E27FC236}">
                <a16:creationId xmlns:a16="http://schemas.microsoft.com/office/drawing/2014/main" id="{F0AD44EC-1770-87F2-3B4E-8E5E6F3A0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925" y="3098800"/>
            <a:ext cx="10175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3" name="Group 6">
            <a:extLst>
              <a:ext uri="{FF2B5EF4-FFF2-40B4-BE49-F238E27FC236}">
                <a16:creationId xmlns:a16="http://schemas.microsoft.com/office/drawing/2014/main" id="{F14205F0-4E3B-BCFC-076D-3E280721E7EB}"/>
              </a:ext>
            </a:extLst>
          </p:cNvPr>
          <p:cNvGrpSpPr>
            <a:grpSpLocks/>
          </p:cNvGrpSpPr>
          <p:nvPr/>
        </p:nvGrpSpPr>
        <p:grpSpPr bwMode="auto">
          <a:xfrm>
            <a:off x="5334000" y="4343400"/>
            <a:ext cx="3810000" cy="2514600"/>
            <a:chOff x="3840" y="3024"/>
            <a:chExt cx="1920" cy="1296"/>
          </a:xfrm>
        </p:grpSpPr>
        <p:pic>
          <p:nvPicPr>
            <p:cNvPr id="7177" name="Picture 34" descr="bible_joseph">
              <a:extLst>
                <a:ext uri="{FF2B5EF4-FFF2-40B4-BE49-F238E27FC236}">
                  <a16:creationId xmlns:a16="http://schemas.microsoft.com/office/drawing/2014/main" id="{D39D08CC-38EA-DFFA-3D12-218E2C8FE8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 y="3168"/>
              <a:ext cx="928"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Line 35">
              <a:extLst>
                <a:ext uri="{FF2B5EF4-FFF2-40B4-BE49-F238E27FC236}">
                  <a16:creationId xmlns:a16="http://schemas.microsoft.com/office/drawing/2014/main" id="{7CC88EA1-0003-7A1F-02D5-04FA827E0594}"/>
                </a:ext>
              </a:extLst>
            </p:cNvPr>
            <p:cNvSpPr>
              <a:spLocks noChangeShapeType="1"/>
            </p:cNvSpPr>
            <p:nvPr/>
          </p:nvSpPr>
          <p:spPr bwMode="auto">
            <a:xfrm>
              <a:off x="460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9" name="Line 36">
              <a:extLst>
                <a:ext uri="{FF2B5EF4-FFF2-40B4-BE49-F238E27FC236}">
                  <a16:creationId xmlns:a16="http://schemas.microsoft.com/office/drawing/2014/main" id="{8135BA00-2440-6CAD-0986-48E13FB52225}"/>
                </a:ext>
              </a:extLst>
            </p:cNvPr>
            <p:cNvSpPr>
              <a:spLocks noChangeShapeType="1"/>
            </p:cNvSpPr>
            <p:nvPr/>
          </p:nvSpPr>
          <p:spPr bwMode="auto">
            <a:xfrm>
              <a:off x="480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0" name="Line 37">
              <a:extLst>
                <a:ext uri="{FF2B5EF4-FFF2-40B4-BE49-F238E27FC236}">
                  <a16:creationId xmlns:a16="http://schemas.microsoft.com/office/drawing/2014/main" id="{A1D7CD79-C5E0-CDC2-9E4D-07918CA25951}"/>
                </a:ext>
              </a:extLst>
            </p:cNvPr>
            <p:cNvSpPr>
              <a:spLocks noChangeShapeType="1"/>
            </p:cNvSpPr>
            <p:nvPr/>
          </p:nvSpPr>
          <p:spPr bwMode="auto">
            <a:xfrm>
              <a:off x="499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1" name="Line 38">
              <a:extLst>
                <a:ext uri="{FF2B5EF4-FFF2-40B4-BE49-F238E27FC236}">
                  <a16:creationId xmlns:a16="http://schemas.microsoft.com/office/drawing/2014/main" id="{D64BEDF2-FA9B-3DF2-90AC-FE1202B1C88E}"/>
                </a:ext>
              </a:extLst>
            </p:cNvPr>
            <p:cNvSpPr>
              <a:spLocks noChangeShapeType="1"/>
            </p:cNvSpPr>
            <p:nvPr/>
          </p:nvSpPr>
          <p:spPr bwMode="auto">
            <a:xfrm>
              <a:off x="518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2" name="Line 39">
              <a:extLst>
                <a:ext uri="{FF2B5EF4-FFF2-40B4-BE49-F238E27FC236}">
                  <a16:creationId xmlns:a16="http://schemas.microsoft.com/office/drawing/2014/main" id="{DD1AD8BB-2BC0-80AB-AFE0-A2D68D71D466}"/>
                </a:ext>
              </a:extLst>
            </p:cNvPr>
            <p:cNvSpPr>
              <a:spLocks noChangeShapeType="1"/>
            </p:cNvSpPr>
            <p:nvPr/>
          </p:nvSpPr>
          <p:spPr bwMode="auto">
            <a:xfrm>
              <a:off x="537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3" name="Line 40">
              <a:extLst>
                <a:ext uri="{FF2B5EF4-FFF2-40B4-BE49-F238E27FC236}">
                  <a16:creationId xmlns:a16="http://schemas.microsoft.com/office/drawing/2014/main" id="{9D16D956-7760-EBBF-128C-6DE4776EE63C}"/>
                </a:ext>
              </a:extLst>
            </p:cNvPr>
            <p:cNvSpPr>
              <a:spLocks noChangeShapeType="1"/>
            </p:cNvSpPr>
            <p:nvPr/>
          </p:nvSpPr>
          <p:spPr bwMode="auto">
            <a:xfrm>
              <a:off x="556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4" name="Line 41">
              <a:extLst>
                <a:ext uri="{FF2B5EF4-FFF2-40B4-BE49-F238E27FC236}">
                  <a16:creationId xmlns:a16="http://schemas.microsoft.com/office/drawing/2014/main" id="{28E87200-3FD0-B129-CC75-B9FB0777BB85}"/>
                </a:ext>
              </a:extLst>
            </p:cNvPr>
            <p:cNvSpPr>
              <a:spLocks noChangeShapeType="1"/>
            </p:cNvSpPr>
            <p:nvPr/>
          </p:nvSpPr>
          <p:spPr bwMode="auto">
            <a:xfrm>
              <a:off x="4560" y="3024"/>
              <a:ext cx="12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5" name="Line 42">
              <a:extLst>
                <a:ext uri="{FF2B5EF4-FFF2-40B4-BE49-F238E27FC236}">
                  <a16:creationId xmlns:a16="http://schemas.microsoft.com/office/drawing/2014/main" id="{68807E6C-09BD-9BE3-E86D-DABE55C0F1AC}"/>
                </a:ext>
              </a:extLst>
            </p:cNvPr>
            <p:cNvSpPr>
              <a:spLocks noChangeShapeType="1"/>
            </p:cNvSpPr>
            <p:nvPr/>
          </p:nvSpPr>
          <p:spPr bwMode="auto">
            <a:xfrm>
              <a:off x="384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6" name="Line 43">
              <a:extLst>
                <a:ext uri="{FF2B5EF4-FFF2-40B4-BE49-F238E27FC236}">
                  <a16:creationId xmlns:a16="http://schemas.microsoft.com/office/drawing/2014/main" id="{963BDA8A-A5B1-E829-2384-2E02CAFAD6BF}"/>
                </a:ext>
              </a:extLst>
            </p:cNvPr>
            <p:cNvSpPr>
              <a:spLocks noChangeShapeType="1"/>
            </p:cNvSpPr>
            <p:nvPr/>
          </p:nvSpPr>
          <p:spPr bwMode="auto">
            <a:xfrm>
              <a:off x="403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7" name="Line 44">
              <a:extLst>
                <a:ext uri="{FF2B5EF4-FFF2-40B4-BE49-F238E27FC236}">
                  <a16:creationId xmlns:a16="http://schemas.microsoft.com/office/drawing/2014/main" id="{1247A867-18E6-BBB2-81EB-065B5C3F173E}"/>
                </a:ext>
              </a:extLst>
            </p:cNvPr>
            <p:cNvSpPr>
              <a:spLocks noChangeShapeType="1"/>
            </p:cNvSpPr>
            <p:nvPr/>
          </p:nvSpPr>
          <p:spPr bwMode="auto">
            <a:xfrm>
              <a:off x="422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8" name="Line 45">
              <a:extLst>
                <a:ext uri="{FF2B5EF4-FFF2-40B4-BE49-F238E27FC236}">
                  <a16:creationId xmlns:a16="http://schemas.microsoft.com/office/drawing/2014/main" id="{7F7D4B49-BE4C-6BFF-32F1-AB6C5C223EE8}"/>
                </a:ext>
              </a:extLst>
            </p:cNvPr>
            <p:cNvSpPr>
              <a:spLocks noChangeShapeType="1"/>
            </p:cNvSpPr>
            <p:nvPr/>
          </p:nvSpPr>
          <p:spPr bwMode="auto">
            <a:xfrm>
              <a:off x="441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9" name="Line 46">
              <a:extLst>
                <a:ext uri="{FF2B5EF4-FFF2-40B4-BE49-F238E27FC236}">
                  <a16:creationId xmlns:a16="http://schemas.microsoft.com/office/drawing/2014/main" id="{812C9D23-0FC2-58AE-7B24-98B309F635AB}"/>
                </a:ext>
              </a:extLst>
            </p:cNvPr>
            <p:cNvSpPr>
              <a:spLocks noChangeShapeType="1"/>
            </p:cNvSpPr>
            <p:nvPr/>
          </p:nvSpPr>
          <p:spPr bwMode="auto">
            <a:xfrm>
              <a:off x="3840" y="3024"/>
              <a:ext cx="768"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151" name="Text Box 47">
            <a:extLst>
              <a:ext uri="{FF2B5EF4-FFF2-40B4-BE49-F238E27FC236}">
                <a16:creationId xmlns:a16="http://schemas.microsoft.com/office/drawing/2014/main" id="{646C2B37-7B2F-BE06-6354-6B25917E44E7}"/>
              </a:ext>
            </a:extLst>
          </p:cNvPr>
          <p:cNvSpPr txBox="1">
            <a:spLocks noChangeArrowheads="1"/>
          </p:cNvSpPr>
          <p:nvPr/>
        </p:nvSpPr>
        <p:spPr bwMode="auto">
          <a:xfrm>
            <a:off x="304800" y="228600"/>
            <a:ext cx="8534400" cy="28622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lang="en-US" altLang="en-US" sz="3600" dirty="0">
                <a:solidFill>
                  <a:schemeClr val="bg1">
                    <a:lumMod val="50000"/>
                  </a:schemeClr>
                </a:solidFill>
              </a:rPr>
              <a:t>Pharaoh was angry with his two officials, the chief cupbearer and the chief baker, and put them in custody in the house of the captain of the guard, in the same prison where Joseph was confined. </a:t>
            </a:r>
          </a:p>
        </p:txBody>
      </p:sp>
      <p:pic>
        <p:nvPicPr>
          <p:cNvPr id="7175" name="Picture 50" descr="ANd9GcSljYzWKImJ3c65HdQM0LKREuPvWdNvoz_tMKFgXOFiiXt3jsX5Vg">
            <a:extLst>
              <a:ext uri="{FF2B5EF4-FFF2-40B4-BE49-F238E27FC236}">
                <a16:creationId xmlns:a16="http://schemas.microsoft.com/office/drawing/2014/main" id="{4A007C33-77D0-191F-A320-121D6CE19E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1125" y="4084638"/>
            <a:ext cx="11430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24">
            <a:extLst>
              <a:ext uri="{FF2B5EF4-FFF2-40B4-BE49-F238E27FC236}">
                <a16:creationId xmlns:a16="http://schemas.microsoft.com/office/drawing/2014/main" id="{0D7FB08F-4519-B615-A1C1-CA720BCBDB3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36850" y="4883150"/>
            <a:ext cx="1858963"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ANd9GcTNXmPZ_mP-02_DP0uiBCdf-qIYhcOS-bYriFwTgLld24XEThmsYg">
            <a:extLst>
              <a:ext uri="{FF2B5EF4-FFF2-40B4-BE49-F238E27FC236}">
                <a16:creationId xmlns:a16="http://schemas.microsoft.com/office/drawing/2014/main" id="{65D5A7DE-35EB-9787-5486-AB749DB2E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3" descr="16091819-african-man-wearing-traditional-dress-and-holding-chalice">
            <a:extLst>
              <a:ext uri="{FF2B5EF4-FFF2-40B4-BE49-F238E27FC236}">
                <a16:creationId xmlns:a16="http://schemas.microsoft.com/office/drawing/2014/main" id="{C3B490FA-FA14-0239-F79F-64253F1CD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7213" y="4343400"/>
            <a:ext cx="1550987"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34">
            <a:extLst>
              <a:ext uri="{FF2B5EF4-FFF2-40B4-BE49-F238E27FC236}">
                <a16:creationId xmlns:a16="http://schemas.microsoft.com/office/drawing/2014/main" id="{9CA4F00D-AFB2-D7D9-2A8E-3356FB67B4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89500" y="4646613"/>
            <a:ext cx="2046288"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 Box 47">
            <a:extLst>
              <a:ext uri="{FF2B5EF4-FFF2-40B4-BE49-F238E27FC236}">
                <a16:creationId xmlns:a16="http://schemas.microsoft.com/office/drawing/2014/main" id="{A4A208A3-FCA7-F957-9ECB-AB5C1E23D102}"/>
              </a:ext>
            </a:extLst>
          </p:cNvPr>
          <p:cNvSpPr txBox="1">
            <a:spLocks noChangeArrowheads="1"/>
          </p:cNvSpPr>
          <p:nvPr/>
        </p:nvSpPr>
        <p:spPr bwMode="auto">
          <a:xfrm>
            <a:off x="2327275" y="463550"/>
            <a:ext cx="6629400" cy="3416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lang="en-US" altLang="en-US" sz="5400" dirty="0">
                <a:solidFill>
                  <a:schemeClr val="bg1">
                    <a:lumMod val="50000"/>
                  </a:schemeClr>
                </a:solidFill>
              </a:rPr>
              <a:t>The captain of the guard assigned them to Joseph, and he attended them.</a:t>
            </a:r>
          </a:p>
        </p:txBody>
      </p:sp>
      <p:grpSp>
        <p:nvGrpSpPr>
          <p:cNvPr id="8198" name="Group 6">
            <a:extLst>
              <a:ext uri="{FF2B5EF4-FFF2-40B4-BE49-F238E27FC236}">
                <a16:creationId xmlns:a16="http://schemas.microsoft.com/office/drawing/2014/main" id="{63C5D740-3857-E998-865D-B4D59E93235F}"/>
              </a:ext>
            </a:extLst>
          </p:cNvPr>
          <p:cNvGrpSpPr>
            <a:grpSpLocks/>
          </p:cNvGrpSpPr>
          <p:nvPr/>
        </p:nvGrpSpPr>
        <p:grpSpPr bwMode="auto">
          <a:xfrm>
            <a:off x="1460500" y="4343400"/>
            <a:ext cx="3810000" cy="2514600"/>
            <a:chOff x="3840" y="3024"/>
            <a:chExt cx="1920" cy="1296"/>
          </a:xfrm>
        </p:grpSpPr>
        <p:pic>
          <p:nvPicPr>
            <p:cNvPr id="8214" name="Picture 34" descr="bible_joseph">
              <a:extLst>
                <a:ext uri="{FF2B5EF4-FFF2-40B4-BE49-F238E27FC236}">
                  <a16:creationId xmlns:a16="http://schemas.microsoft.com/office/drawing/2014/main" id="{5EE74A83-4670-F78E-C0BB-6618C89610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97517"/>
            <a:stretch>
              <a:fillRect/>
            </a:stretch>
          </p:blipFill>
          <p:spPr bwMode="auto">
            <a:xfrm>
              <a:off x="4704" y="3168"/>
              <a:ext cx="23"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5" name="Line 35">
              <a:extLst>
                <a:ext uri="{FF2B5EF4-FFF2-40B4-BE49-F238E27FC236}">
                  <a16:creationId xmlns:a16="http://schemas.microsoft.com/office/drawing/2014/main" id="{69702C96-0379-BD87-8D95-462B98E07E4E}"/>
                </a:ext>
              </a:extLst>
            </p:cNvPr>
            <p:cNvSpPr>
              <a:spLocks noChangeShapeType="1"/>
            </p:cNvSpPr>
            <p:nvPr/>
          </p:nvSpPr>
          <p:spPr bwMode="auto">
            <a:xfrm>
              <a:off x="460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6" name="Line 36">
              <a:extLst>
                <a:ext uri="{FF2B5EF4-FFF2-40B4-BE49-F238E27FC236}">
                  <a16:creationId xmlns:a16="http://schemas.microsoft.com/office/drawing/2014/main" id="{466D1B0F-EA29-3FA2-9135-6027FDA5D67F}"/>
                </a:ext>
              </a:extLst>
            </p:cNvPr>
            <p:cNvSpPr>
              <a:spLocks noChangeShapeType="1"/>
            </p:cNvSpPr>
            <p:nvPr/>
          </p:nvSpPr>
          <p:spPr bwMode="auto">
            <a:xfrm>
              <a:off x="480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7" name="Line 37">
              <a:extLst>
                <a:ext uri="{FF2B5EF4-FFF2-40B4-BE49-F238E27FC236}">
                  <a16:creationId xmlns:a16="http://schemas.microsoft.com/office/drawing/2014/main" id="{5A74FBC2-41E7-2EFE-C268-A405008BDB99}"/>
                </a:ext>
              </a:extLst>
            </p:cNvPr>
            <p:cNvSpPr>
              <a:spLocks noChangeShapeType="1"/>
            </p:cNvSpPr>
            <p:nvPr/>
          </p:nvSpPr>
          <p:spPr bwMode="auto">
            <a:xfrm>
              <a:off x="499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8" name="Line 38">
              <a:extLst>
                <a:ext uri="{FF2B5EF4-FFF2-40B4-BE49-F238E27FC236}">
                  <a16:creationId xmlns:a16="http://schemas.microsoft.com/office/drawing/2014/main" id="{854F8F91-CAEE-CBD8-6B1A-21C56FEF3650}"/>
                </a:ext>
              </a:extLst>
            </p:cNvPr>
            <p:cNvSpPr>
              <a:spLocks noChangeShapeType="1"/>
            </p:cNvSpPr>
            <p:nvPr/>
          </p:nvSpPr>
          <p:spPr bwMode="auto">
            <a:xfrm>
              <a:off x="518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9" name="Line 39">
              <a:extLst>
                <a:ext uri="{FF2B5EF4-FFF2-40B4-BE49-F238E27FC236}">
                  <a16:creationId xmlns:a16="http://schemas.microsoft.com/office/drawing/2014/main" id="{2FACDD2C-8008-CF6A-788B-9D9FCC696751}"/>
                </a:ext>
              </a:extLst>
            </p:cNvPr>
            <p:cNvSpPr>
              <a:spLocks noChangeShapeType="1"/>
            </p:cNvSpPr>
            <p:nvPr/>
          </p:nvSpPr>
          <p:spPr bwMode="auto">
            <a:xfrm>
              <a:off x="537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0" name="Line 40">
              <a:extLst>
                <a:ext uri="{FF2B5EF4-FFF2-40B4-BE49-F238E27FC236}">
                  <a16:creationId xmlns:a16="http://schemas.microsoft.com/office/drawing/2014/main" id="{4ADC7CE7-21FC-6E78-FEF7-FD0BF4979424}"/>
                </a:ext>
              </a:extLst>
            </p:cNvPr>
            <p:cNvSpPr>
              <a:spLocks noChangeShapeType="1"/>
            </p:cNvSpPr>
            <p:nvPr/>
          </p:nvSpPr>
          <p:spPr bwMode="auto">
            <a:xfrm>
              <a:off x="556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1" name="Line 41">
              <a:extLst>
                <a:ext uri="{FF2B5EF4-FFF2-40B4-BE49-F238E27FC236}">
                  <a16:creationId xmlns:a16="http://schemas.microsoft.com/office/drawing/2014/main" id="{F7A7A23C-94E4-59F7-FA45-B447CAD903F9}"/>
                </a:ext>
              </a:extLst>
            </p:cNvPr>
            <p:cNvSpPr>
              <a:spLocks noChangeShapeType="1"/>
            </p:cNvSpPr>
            <p:nvPr/>
          </p:nvSpPr>
          <p:spPr bwMode="auto">
            <a:xfrm>
              <a:off x="4560" y="3024"/>
              <a:ext cx="12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2" name="Line 42">
              <a:extLst>
                <a:ext uri="{FF2B5EF4-FFF2-40B4-BE49-F238E27FC236}">
                  <a16:creationId xmlns:a16="http://schemas.microsoft.com/office/drawing/2014/main" id="{B8835468-38C2-DA9A-4C54-DE0CF146D2F5}"/>
                </a:ext>
              </a:extLst>
            </p:cNvPr>
            <p:cNvSpPr>
              <a:spLocks noChangeShapeType="1"/>
            </p:cNvSpPr>
            <p:nvPr/>
          </p:nvSpPr>
          <p:spPr bwMode="auto">
            <a:xfrm>
              <a:off x="384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3" name="Line 43">
              <a:extLst>
                <a:ext uri="{FF2B5EF4-FFF2-40B4-BE49-F238E27FC236}">
                  <a16:creationId xmlns:a16="http://schemas.microsoft.com/office/drawing/2014/main" id="{ECB52A8D-B2EB-D935-2B6E-8F1BAE703F01}"/>
                </a:ext>
              </a:extLst>
            </p:cNvPr>
            <p:cNvSpPr>
              <a:spLocks noChangeShapeType="1"/>
            </p:cNvSpPr>
            <p:nvPr/>
          </p:nvSpPr>
          <p:spPr bwMode="auto">
            <a:xfrm>
              <a:off x="403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4" name="Line 44">
              <a:extLst>
                <a:ext uri="{FF2B5EF4-FFF2-40B4-BE49-F238E27FC236}">
                  <a16:creationId xmlns:a16="http://schemas.microsoft.com/office/drawing/2014/main" id="{55E5CD2C-8A3B-6ADE-6A69-7702A3F77849}"/>
                </a:ext>
              </a:extLst>
            </p:cNvPr>
            <p:cNvSpPr>
              <a:spLocks noChangeShapeType="1"/>
            </p:cNvSpPr>
            <p:nvPr/>
          </p:nvSpPr>
          <p:spPr bwMode="auto">
            <a:xfrm>
              <a:off x="422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5" name="Line 45">
              <a:extLst>
                <a:ext uri="{FF2B5EF4-FFF2-40B4-BE49-F238E27FC236}">
                  <a16:creationId xmlns:a16="http://schemas.microsoft.com/office/drawing/2014/main" id="{C62AFAD4-0025-B17B-3C95-384CB28CC93B}"/>
                </a:ext>
              </a:extLst>
            </p:cNvPr>
            <p:cNvSpPr>
              <a:spLocks noChangeShapeType="1"/>
            </p:cNvSpPr>
            <p:nvPr/>
          </p:nvSpPr>
          <p:spPr bwMode="auto">
            <a:xfrm>
              <a:off x="441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26" name="Line 46">
              <a:extLst>
                <a:ext uri="{FF2B5EF4-FFF2-40B4-BE49-F238E27FC236}">
                  <a16:creationId xmlns:a16="http://schemas.microsoft.com/office/drawing/2014/main" id="{59E2696B-6D12-2E88-A630-81DA3A335637}"/>
                </a:ext>
              </a:extLst>
            </p:cNvPr>
            <p:cNvSpPr>
              <a:spLocks noChangeShapeType="1"/>
            </p:cNvSpPr>
            <p:nvPr/>
          </p:nvSpPr>
          <p:spPr bwMode="auto">
            <a:xfrm>
              <a:off x="3840" y="3024"/>
              <a:ext cx="768"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8199" name="Picture 50" descr="ANd9GcSljYzWKImJ3c65HdQM0LKREuPvWdNvoz_tMKFgXOFiiXt3jsX5Vg">
            <a:extLst>
              <a:ext uri="{FF2B5EF4-FFF2-40B4-BE49-F238E27FC236}">
                <a16:creationId xmlns:a16="http://schemas.microsoft.com/office/drawing/2014/main" id="{DB27AE6D-D42C-5363-47BB-EFF4A94C00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25" y="463550"/>
            <a:ext cx="177165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00" name="Group 6">
            <a:extLst>
              <a:ext uri="{FF2B5EF4-FFF2-40B4-BE49-F238E27FC236}">
                <a16:creationId xmlns:a16="http://schemas.microsoft.com/office/drawing/2014/main" id="{A87F3C2D-45B1-F78C-34F6-043A56C41EF7}"/>
              </a:ext>
            </a:extLst>
          </p:cNvPr>
          <p:cNvGrpSpPr>
            <a:grpSpLocks/>
          </p:cNvGrpSpPr>
          <p:nvPr/>
        </p:nvGrpSpPr>
        <p:grpSpPr bwMode="auto">
          <a:xfrm>
            <a:off x="5302250" y="4343400"/>
            <a:ext cx="3810000" cy="2514600"/>
            <a:chOff x="3840" y="3024"/>
            <a:chExt cx="1920" cy="1296"/>
          </a:xfrm>
        </p:grpSpPr>
        <p:pic>
          <p:nvPicPr>
            <p:cNvPr id="8201" name="Picture 34" descr="bible_joseph">
              <a:extLst>
                <a:ext uri="{FF2B5EF4-FFF2-40B4-BE49-F238E27FC236}">
                  <a16:creationId xmlns:a16="http://schemas.microsoft.com/office/drawing/2014/main" id="{8CA23903-B689-4F4F-CC1A-C8B1E19D4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 y="3168"/>
              <a:ext cx="928"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Line 35">
              <a:extLst>
                <a:ext uri="{FF2B5EF4-FFF2-40B4-BE49-F238E27FC236}">
                  <a16:creationId xmlns:a16="http://schemas.microsoft.com/office/drawing/2014/main" id="{0C9601A5-6D8D-B6F6-0266-C79A5F9A136F}"/>
                </a:ext>
              </a:extLst>
            </p:cNvPr>
            <p:cNvSpPr>
              <a:spLocks noChangeShapeType="1"/>
            </p:cNvSpPr>
            <p:nvPr/>
          </p:nvSpPr>
          <p:spPr bwMode="auto">
            <a:xfrm>
              <a:off x="460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3" name="Line 36">
              <a:extLst>
                <a:ext uri="{FF2B5EF4-FFF2-40B4-BE49-F238E27FC236}">
                  <a16:creationId xmlns:a16="http://schemas.microsoft.com/office/drawing/2014/main" id="{F5F16B9F-F335-B846-F5BD-62C9427057F9}"/>
                </a:ext>
              </a:extLst>
            </p:cNvPr>
            <p:cNvSpPr>
              <a:spLocks noChangeShapeType="1"/>
            </p:cNvSpPr>
            <p:nvPr/>
          </p:nvSpPr>
          <p:spPr bwMode="auto">
            <a:xfrm>
              <a:off x="480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4" name="Line 37">
              <a:extLst>
                <a:ext uri="{FF2B5EF4-FFF2-40B4-BE49-F238E27FC236}">
                  <a16:creationId xmlns:a16="http://schemas.microsoft.com/office/drawing/2014/main" id="{B6A6A9CC-2F57-E654-D436-1C91BCE743BE}"/>
                </a:ext>
              </a:extLst>
            </p:cNvPr>
            <p:cNvSpPr>
              <a:spLocks noChangeShapeType="1"/>
            </p:cNvSpPr>
            <p:nvPr/>
          </p:nvSpPr>
          <p:spPr bwMode="auto">
            <a:xfrm>
              <a:off x="499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5" name="Line 38">
              <a:extLst>
                <a:ext uri="{FF2B5EF4-FFF2-40B4-BE49-F238E27FC236}">
                  <a16:creationId xmlns:a16="http://schemas.microsoft.com/office/drawing/2014/main" id="{A6A421BA-4514-D518-89A9-5D6CE20E865E}"/>
                </a:ext>
              </a:extLst>
            </p:cNvPr>
            <p:cNvSpPr>
              <a:spLocks noChangeShapeType="1"/>
            </p:cNvSpPr>
            <p:nvPr/>
          </p:nvSpPr>
          <p:spPr bwMode="auto">
            <a:xfrm>
              <a:off x="518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6" name="Line 39">
              <a:extLst>
                <a:ext uri="{FF2B5EF4-FFF2-40B4-BE49-F238E27FC236}">
                  <a16:creationId xmlns:a16="http://schemas.microsoft.com/office/drawing/2014/main" id="{68CE84C3-F3D3-43E0-51C0-4BC9DE108361}"/>
                </a:ext>
              </a:extLst>
            </p:cNvPr>
            <p:cNvSpPr>
              <a:spLocks noChangeShapeType="1"/>
            </p:cNvSpPr>
            <p:nvPr/>
          </p:nvSpPr>
          <p:spPr bwMode="auto">
            <a:xfrm>
              <a:off x="537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7" name="Line 40">
              <a:extLst>
                <a:ext uri="{FF2B5EF4-FFF2-40B4-BE49-F238E27FC236}">
                  <a16:creationId xmlns:a16="http://schemas.microsoft.com/office/drawing/2014/main" id="{B946C42D-7231-7A6B-F530-DBDA9FBF8160}"/>
                </a:ext>
              </a:extLst>
            </p:cNvPr>
            <p:cNvSpPr>
              <a:spLocks noChangeShapeType="1"/>
            </p:cNvSpPr>
            <p:nvPr/>
          </p:nvSpPr>
          <p:spPr bwMode="auto">
            <a:xfrm>
              <a:off x="5568"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8" name="Line 41">
              <a:extLst>
                <a:ext uri="{FF2B5EF4-FFF2-40B4-BE49-F238E27FC236}">
                  <a16:creationId xmlns:a16="http://schemas.microsoft.com/office/drawing/2014/main" id="{12C57011-3A81-C2EC-86E3-515860AB6778}"/>
                </a:ext>
              </a:extLst>
            </p:cNvPr>
            <p:cNvSpPr>
              <a:spLocks noChangeShapeType="1"/>
            </p:cNvSpPr>
            <p:nvPr/>
          </p:nvSpPr>
          <p:spPr bwMode="auto">
            <a:xfrm>
              <a:off x="4560" y="3024"/>
              <a:ext cx="12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9" name="Line 42">
              <a:extLst>
                <a:ext uri="{FF2B5EF4-FFF2-40B4-BE49-F238E27FC236}">
                  <a16:creationId xmlns:a16="http://schemas.microsoft.com/office/drawing/2014/main" id="{687E8AA7-AD9B-E4E9-A74A-3E65B9E67278}"/>
                </a:ext>
              </a:extLst>
            </p:cNvPr>
            <p:cNvSpPr>
              <a:spLocks noChangeShapeType="1"/>
            </p:cNvSpPr>
            <p:nvPr/>
          </p:nvSpPr>
          <p:spPr bwMode="auto">
            <a:xfrm>
              <a:off x="3840"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0" name="Line 43">
              <a:extLst>
                <a:ext uri="{FF2B5EF4-FFF2-40B4-BE49-F238E27FC236}">
                  <a16:creationId xmlns:a16="http://schemas.microsoft.com/office/drawing/2014/main" id="{3498701D-FB18-6157-CDD8-E720497813CE}"/>
                </a:ext>
              </a:extLst>
            </p:cNvPr>
            <p:cNvSpPr>
              <a:spLocks noChangeShapeType="1"/>
            </p:cNvSpPr>
            <p:nvPr/>
          </p:nvSpPr>
          <p:spPr bwMode="auto">
            <a:xfrm>
              <a:off x="4032"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1" name="Line 44">
              <a:extLst>
                <a:ext uri="{FF2B5EF4-FFF2-40B4-BE49-F238E27FC236}">
                  <a16:creationId xmlns:a16="http://schemas.microsoft.com/office/drawing/2014/main" id="{1A63F661-EAD1-DF2B-924B-C0EAB700E69D}"/>
                </a:ext>
              </a:extLst>
            </p:cNvPr>
            <p:cNvSpPr>
              <a:spLocks noChangeShapeType="1"/>
            </p:cNvSpPr>
            <p:nvPr/>
          </p:nvSpPr>
          <p:spPr bwMode="auto">
            <a:xfrm>
              <a:off x="4224"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2" name="Line 45">
              <a:extLst>
                <a:ext uri="{FF2B5EF4-FFF2-40B4-BE49-F238E27FC236}">
                  <a16:creationId xmlns:a16="http://schemas.microsoft.com/office/drawing/2014/main" id="{595A5406-5404-D14B-D7B0-A890E2689FBD}"/>
                </a:ext>
              </a:extLst>
            </p:cNvPr>
            <p:cNvSpPr>
              <a:spLocks noChangeShapeType="1"/>
            </p:cNvSpPr>
            <p:nvPr/>
          </p:nvSpPr>
          <p:spPr bwMode="auto">
            <a:xfrm>
              <a:off x="4416" y="3024"/>
              <a:ext cx="0" cy="129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13" name="Line 46">
              <a:extLst>
                <a:ext uri="{FF2B5EF4-FFF2-40B4-BE49-F238E27FC236}">
                  <a16:creationId xmlns:a16="http://schemas.microsoft.com/office/drawing/2014/main" id="{7D5C32D6-4538-739E-2FF6-58BEFA2A4625}"/>
                </a:ext>
              </a:extLst>
            </p:cNvPr>
            <p:cNvSpPr>
              <a:spLocks noChangeShapeType="1"/>
            </p:cNvSpPr>
            <p:nvPr/>
          </p:nvSpPr>
          <p:spPr bwMode="auto">
            <a:xfrm>
              <a:off x="3840" y="3024"/>
              <a:ext cx="768"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5">
            <a:extLst>
              <a:ext uri="{FF2B5EF4-FFF2-40B4-BE49-F238E27FC236}">
                <a16:creationId xmlns:a16="http://schemas.microsoft.com/office/drawing/2014/main" id="{D434ACB2-4746-6D05-EF68-94E76C5F3587}"/>
              </a:ext>
            </a:extLst>
          </p:cNvPr>
          <p:cNvSpPr txBox="1">
            <a:spLocks noChangeArrowheads="1"/>
          </p:cNvSpPr>
          <p:nvPr/>
        </p:nvSpPr>
        <p:spPr bwMode="auto">
          <a:xfrm>
            <a:off x="0" y="76200"/>
            <a:ext cx="9144000" cy="3600450"/>
          </a:xfrm>
          <a:prstGeom prst="rect">
            <a:avLst/>
          </a:prstGeom>
          <a:noFill/>
          <a:ln>
            <a:noFill/>
          </a:ln>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50000"/>
              </a:spcBef>
              <a:buClrTx/>
              <a:buSzTx/>
              <a:buFontTx/>
              <a:buNone/>
              <a:defRPr/>
            </a:pPr>
            <a:r>
              <a:rPr lang="en-US" altLang="en-US" sz="3800" i="1" dirty="0">
                <a:solidFill>
                  <a:schemeClr val="accent3">
                    <a:lumMod val="40000"/>
                    <a:lumOff val="60000"/>
                  </a:schemeClr>
                </a:solidFill>
              </a:rPr>
              <a:t>After they had been in custody for some time, each of the two men – the cupbearer and the baker of the king of Egypt, who were being held in prison – had a dream the same night, and each dream had a meaning of its own. </a:t>
            </a:r>
          </a:p>
        </p:txBody>
      </p:sp>
      <p:pic>
        <p:nvPicPr>
          <p:cNvPr id="9219" name="Picture 7" descr="16091819-african-man-wearing-traditional-dress-and-holding-chalice">
            <a:extLst>
              <a:ext uri="{FF2B5EF4-FFF2-40B4-BE49-F238E27FC236}">
                <a16:creationId xmlns:a16="http://schemas.microsoft.com/office/drawing/2014/main" id="{DFF61E07-3D8A-954D-059F-DC029E8FEF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4343400"/>
            <a:ext cx="1500188"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6">
            <a:extLst>
              <a:ext uri="{FF2B5EF4-FFF2-40B4-BE49-F238E27FC236}">
                <a16:creationId xmlns:a16="http://schemas.microsoft.com/office/drawing/2014/main" id="{BFBB1C0D-C01A-676C-5AF7-66DBDD9E53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325938"/>
            <a:ext cx="2286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BFBFBF"/>
        </a:solidFill>
        <a:effectLst/>
      </p:bgPr>
    </p:bg>
    <p:spTree>
      <p:nvGrpSpPr>
        <p:cNvPr id="1" name=""/>
        <p:cNvGrpSpPr/>
        <p:nvPr/>
      </p:nvGrpSpPr>
      <p:grpSpPr>
        <a:xfrm>
          <a:off x="0" y="0"/>
          <a:ext cx="0" cy="0"/>
          <a:chOff x="0" y="0"/>
          <a:chExt cx="0" cy="0"/>
        </a:xfrm>
      </p:grpSpPr>
      <p:sp>
        <p:nvSpPr>
          <p:cNvPr id="8195" name="Text Box 5">
            <a:extLst>
              <a:ext uri="{FF2B5EF4-FFF2-40B4-BE49-F238E27FC236}">
                <a16:creationId xmlns:a16="http://schemas.microsoft.com/office/drawing/2014/main" id="{7104B9E9-A58A-2A08-2C2F-16034EB79230}"/>
              </a:ext>
            </a:extLst>
          </p:cNvPr>
          <p:cNvSpPr txBox="1">
            <a:spLocks noChangeArrowheads="1"/>
          </p:cNvSpPr>
          <p:nvPr/>
        </p:nvSpPr>
        <p:spPr bwMode="auto">
          <a:xfrm>
            <a:off x="76200" y="34925"/>
            <a:ext cx="9067800" cy="68326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defRPr/>
            </a:pPr>
            <a:r>
              <a:rPr lang="en-US" altLang="en-US" sz="4800" dirty="0">
                <a:solidFill>
                  <a:schemeClr val="bg1">
                    <a:lumMod val="50000"/>
                  </a:schemeClr>
                </a:solidFill>
              </a:rPr>
              <a:t>When Joseph came to them the next morning, he saw that they were dejected. </a:t>
            </a:r>
          </a:p>
          <a:p>
            <a:pPr algn="ctr">
              <a:spcBef>
                <a:spcPct val="50000"/>
              </a:spcBef>
              <a:defRPr/>
            </a:pPr>
            <a:endParaRPr lang="en-US" altLang="en-US" sz="2800" dirty="0">
              <a:solidFill>
                <a:schemeClr val="bg1">
                  <a:lumMod val="50000"/>
                </a:schemeClr>
              </a:solidFill>
            </a:endParaRPr>
          </a:p>
          <a:p>
            <a:pPr algn="ctr">
              <a:spcBef>
                <a:spcPct val="50000"/>
              </a:spcBef>
              <a:defRPr/>
            </a:pPr>
            <a:endParaRPr lang="en-US" altLang="en-US" sz="4800" dirty="0">
              <a:solidFill>
                <a:schemeClr val="bg1">
                  <a:lumMod val="50000"/>
                </a:schemeClr>
              </a:solidFill>
            </a:endParaRPr>
          </a:p>
          <a:p>
            <a:pPr algn="ctr">
              <a:spcBef>
                <a:spcPct val="50000"/>
              </a:spcBef>
              <a:defRPr/>
            </a:pPr>
            <a:r>
              <a:rPr lang="en-US" altLang="en-US" sz="4800" dirty="0">
                <a:solidFill>
                  <a:schemeClr val="bg1">
                    <a:lumMod val="50000"/>
                  </a:schemeClr>
                </a:solidFill>
              </a:rPr>
              <a:t>So he asked Pharaoh’s officials who were in custody with him in his master’s house,</a:t>
            </a:r>
          </a:p>
        </p:txBody>
      </p:sp>
      <p:pic>
        <p:nvPicPr>
          <p:cNvPr id="10243" name="Picture 7" descr="16091819-african-man-wearing-traditional-dress-and-holding-chalice">
            <a:extLst>
              <a:ext uri="{FF2B5EF4-FFF2-40B4-BE49-F238E27FC236}">
                <a16:creationId xmlns:a16="http://schemas.microsoft.com/office/drawing/2014/main" id="{5C8A0C18-3E8B-C9E4-62B0-D04213542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93875"/>
            <a:ext cx="17526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3">
            <a:extLst>
              <a:ext uri="{FF2B5EF4-FFF2-40B4-BE49-F238E27FC236}">
                <a16:creationId xmlns:a16="http://schemas.microsoft.com/office/drawing/2014/main" id="{1CC62882-6093-DEF5-1E73-39268E52B2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811338"/>
            <a:ext cx="2168525" cy="257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
            <a:extLst>
              <a:ext uri="{FF2B5EF4-FFF2-40B4-BE49-F238E27FC236}">
                <a16:creationId xmlns:a16="http://schemas.microsoft.com/office/drawing/2014/main" id="{B554891C-2887-0308-C5A1-77578EDABEE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0100" y="1917700"/>
            <a:ext cx="1219200"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5">
            <a:extLst>
              <a:ext uri="{FF2B5EF4-FFF2-40B4-BE49-F238E27FC236}">
                <a16:creationId xmlns:a16="http://schemas.microsoft.com/office/drawing/2014/main" id="{5AFE081D-589D-87D9-AB8F-B321F293C3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271713"/>
            <a:ext cx="121920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6CEFF"/>
        </a:solidFill>
        <a:effectLst/>
      </p:bgPr>
    </p:bg>
    <p:spTree>
      <p:nvGrpSpPr>
        <p:cNvPr id="1" name=""/>
        <p:cNvGrpSpPr/>
        <p:nvPr/>
      </p:nvGrpSpPr>
      <p:grpSpPr>
        <a:xfrm>
          <a:off x="0" y="0"/>
          <a:ext cx="0" cy="0"/>
          <a:chOff x="0" y="0"/>
          <a:chExt cx="0" cy="0"/>
        </a:xfrm>
      </p:grpSpPr>
      <p:pic>
        <p:nvPicPr>
          <p:cNvPr id="11266" name="Picture 7" descr="16091819-african-man-wearing-traditional-dress-and-holding-chalice">
            <a:extLst>
              <a:ext uri="{FF2B5EF4-FFF2-40B4-BE49-F238E27FC236}">
                <a16:creationId xmlns:a16="http://schemas.microsoft.com/office/drawing/2014/main" id="{6C6FAACB-EC5F-10DB-EC60-316C0A0AB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9025" y="3914775"/>
            <a:ext cx="13239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9" descr="bible_joseph">
            <a:extLst>
              <a:ext uri="{FF2B5EF4-FFF2-40B4-BE49-F238E27FC236}">
                <a16:creationId xmlns:a16="http://schemas.microsoft.com/office/drawing/2014/main" id="{FB5708A9-E8E2-C2F3-DCD2-C7C0B9BE5D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452"/>
          <a:stretch>
            <a:fillRect/>
          </a:stretch>
        </p:blipFill>
        <p:spPr bwMode="auto">
          <a:xfrm>
            <a:off x="-115888" y="898525"/>
            <a:ext cx="2606676"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AutoShape 10">
            <a:extLst>
              <a:ext uri="{FF2B5EF4-FFF2-40B4-BE49-F238E27FC236}">
                <a16:creationId xmlns:a16="http://schemas.microsoft.com/office/drawing/2014/main" id="{0D0D7C3F-134B-7C96-D5BF-445FC5A0B357}"/>
              </a:ext>
            </a:extLst>
          </p:cNvPr>
          <p:cNvSpPr>
            <a:spLocks noChangeArrowheads="1"/>
          </p:cNvSpPr>
          <p:nvPr/>
        </p:nvSpPr>
        <p:spPr bwMode="auto">
          <a:xfrm>
            <a:off x="-147638" y="0"/>
            <a:ext cx="9291638" cy="1036638"/>
          </a:xfrm>
          <a:prstGeom prst="wedgeEllipseCallout">
            <a:avLst>
              <a:gd name="adj1" fmla="val -34231"/>
              <a:gd name="adj2" fmla="val 100505"/>
            </a:avLst>
          </a:prstGeom>
          <a:solidFill>
            <a:srgbClr val="969696"/>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FFFFFF"/>
                </a:solidFill>
              </a:rPr>
              <a:t>Why do you look so sad today?</a:t>
            </a:r>
          </a:p>
        </p:txBody>
      </p:sp>
      <p:sp>
        <p:nvSpPr>
          <p:cNvPr id="28686" name="AutoShape 14">
            <a:extLst>
              <a:ext uri="{FF2B5EF4-FFF2-40B4-BE49-F238E27FC236}">
                <a16:creationId xmlns:a16="http://schemas.microsoft.com/office/drawing/2014/main" id="{197D9E67-1BB6-0246-3C90-82E028F0D8CD}"/>
              </a:ext>
            </a:extLst>
          </p:cNvPr>
          <p:cNvSpPr>
            <a:spLocks noChangeArrowheads="1"/>
          </p:cNvSpPr>
          <p:nvPr/>
        </p:nvSpPr>
        <p:spPr bwMode="auto">
          <a:xfrm>
            <a:off x="-838200" y="4419600"/>
            <a:ext cx="7021513" cy="2411413"/>
          </a:xfrm>
          <a:prstGeom prst="wedgeEllipseCallout">
            <a:avLst>
              <a:gd name="adj1" fmla="val -21674"/>
              <a:gd name="adj2" fmla="val -158738"/>
            </a:avLst>
          </a:prstGeom>
          <a:solidFill>
            <a:srgbClr val="969696"/>
          </a:solidFill>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3600" b="1" dirty="0">
                <a:solidFill>
                  <a:schemeClr val="bg1">
                    <a:lumMod val="50000"/>
                  </a:schemeClr>
                </a:solidFill>
              </a:rPr>
              <a:t>Do not interpretations belong to God? </a:t>
            </a:r>
          </a:p>
          <a:p>
            <a:pPr algn="ctr">
              <a:defRPr/>
            </a:pPr>
            <a:r>
              <a:rPr lang="en-US" altLang="en-US" sz="3600" b="1" dirty="0">
                <a:solidFill>
                  <a:schemeClr val="bg1">
                    <a:lumMod val="50000"/>
                  </a:schemeClr>
                </a:solidFill>
              </a:rPr>
              <a:t>Tell me your dreams.</a:t>
            </a:r>
          </a:p>
        </p:txBody>
      </p:sp>
      <p:sp>
        <p:nvSpPr>
          <p:cNvPr id="8203" name="Text Box 15">
            <a:extLst>
              <a:ext uri="{FF2B5EF4-FFF2-40B4-BE49-F238E27FC236}">
                <a16:creationId xmlns:a16="http://schemas.microsoft.com/office/drawing/2014/main" id="{B8BCA4D7-EF9E-5270-6975-850B14E1072D}"/>
              </a:ext>
            </a:extLst>
          </p:cNvPr>
          <p:cNvSpPr txBox="1">
            <a:spLocks noChangeArrowheads="1"/>
          </p:cNvSpPr>
          <p:nvPr/>
        </p:nvSpPr>
        <p:spPr bwMode="auto">
          <a:xfrm>
            <a:off x="0" y="3590925"/>
            <a:ext cx="5638800" cy="647700"/>
          </a:xfrm>
          <a:prstGeom prst="rect">
            <a:avLst/>
          </a:prstGeom>
          <a:solidFill>
            <a:schemeClr val="accent6">
              <a:lumMod val="40000"/>
              <a:lumOff val="60000"/>
            </a:schemeClr>
          </a:solidFill>
          <a:ln>
            <a:solidFill>
              <a:srgbClr val="FFFFFF"/>
            </a:solid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sz="3600" dirty="0">
                <a:solidFill>
                  <a:schemeClr val="bg1">
                    <a:lumMod val="50000"/>
                  </a:schemeClr>
                </a:solidFill>
              </a:rPr>
              <a:t>Then Joseph said to them,</a:t>
            </a:r>
          </a:p>
        </p:txBody>
      </p:sp>
      <p:pic>
        <p:nvPicPr>
          <p:cNvPr id="11271" name="Picture 9">
            <a:extLst>
              <a:ext uri="{FF2B5EF4-FFF2-40B4-BE49-F238E27FC236}">
                <a16:creationId xmlns:a16="http://schemas.microsoft.com/office/drawing/2014/main" id="{C57E1A76-19EA-CD85-A4A1-F6DCE696C8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08875" y="3881438"/>
            <a:ext cx="16351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AutoShape 11">
            <a:extLst>
              <a:ext uri="{FF2B5EF4-FFF2-40B4-BE49-F238E27FC236}">
                <a16:creationId xmlns:a16="http://schemas.microsoft.com/office/drawing/2014/main" id="{BB9F8150-1B4A-D131-5031-3ACF77605A8B}"/>
              </a:ext>
            </a:extLst>
          </p:cNvPr>
          <p:cNvSpPr>
            <a:spLocks noChangeArrowheads="1"/>
          </p:cNvSpPr>
          <p:nvPr/>
        </p:nvSpPr>
        <p:spPr bwMode="auto">
          <a:xfrm>
            <a:off x="2667000" y="1069975"/>
            <a:ext cx="6470650" cy="2114550"/>
          </a:xfrm>
          <a:prstGeom prst="wedgeRoundRectCallout">
            <a:avLst>
              <a:gd name="adj1" fmla="val 24528"/>
              <a:gd name="adj2" fmla="val 93009"/>
              <a:gd name="adj3" fmla="val 16667"/>
            </a:avLst>
          </a:prstGeom>
          <a:solidFill>
            <a:srgbClr val="000000"/>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 typeface="Wingdings" panose="05000000000000000000" pitchFamily="2" charset="2"/>
              <a:buNone/>
            </a:pPr>
            <a:r>
              <a:rPr lang="en-US" altLang="en-US" sz="4000">
                <a:solidFill>
                  <a:srgbClr val="FFFFFF"/>
                </a:solidFill>
              </a:rPr>
              <a:t>We both had dreams, </a:t>
            </a:r>
          </a:p>
          <a:p>
            <a:pPr algn="ctr">
              <a:spcBef>
                <a:spcPct val="0"/>
              </a:spcBef>
              <a:buClrTx/>
              <a:buSzTx/>
              <a:buFont typeface="Wingdings" panose="05000000000000000000" pitchFamily="2" charset="2"/>
              <a:buNone/>
            </a:pPr>
            <a:r>
              <a:rPr lang="en-US" altLang="en-US" b="1">
                <a:solidFill>
                  <a:srgbClr val="FFFF00"/>
                </a:solidFill>
              </a:rPr>
              <a:t>they answered, </a:t>
            </a:r>
            <a:r>
              <a:rPr lang="en-US" altLang="en-US" sz="4000">
                <a:solidFill>
                  <a:srgbClr val="FFFFFF"/>
                </a:solidFill>
              </a:rPr>
              <a:t>but there is no one to interpret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71A6A6"/>
        </a:solidFill>
        <a:effectLst/>
      </p:bgPr>
    </p:bg>
    <p:spTree>
      <p:nvGrpSpPr>
        <p:cNvPr id="1" name=""/>
        <p:cNvGrpSpPr/>
        <p:nvPr/>
      </p:nvGrpSpPr>
      <p:grpSpPr>
        <a:xfrm>
          <a:off x="0" y="0"/>
          <a:ext cx="0" cy="0"/>
          <a:chOff x="0" y="0"/>
          <a:chExt cx="0" cy="0"/>
        </a:xfrm>
      </p:grpSpPr>
      <p:sp>
        <p:nvSpPr>
          <p:cNvPr id="9219" name="Text Box 5">
            <a:extLst>
              <a:ext uri="{FF2B5EF4-FFF2-40B4-BE49-F238E27FC236}">
                <a16:creationId xmlns:a16="http://schemas.microsoft.com/office/drawing/2014/main" id="{304D1940-DB4E-82DA-7A07-6FEE11500E82}"/>
              </a:ext>
            </a:extLst>
          </p:cNvPr>
          <p:cNvSpPr txBox="1">
            <a:spLocks noChangeArrowheads="1"/>
          </p:cNvSpPr>
          <p:nvPr/>
        </p:nvSpPr>
        <p:spPr bwMode="auto">
          <a:xfrm>
            <a:off x="76200" y="144463"/>
            <a:ext cx="7629525" cy="28622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defRPr/>
            </a:pPr>
            <a:r>
              <a:rPr lang="en-US" altLang="en-US" sz="3600" b="1" dirty="0">
                <a:solidFill>
                  <a:schemeClr val="accent4">
                    <a:lumMod val="10000"/>
                  </a:schemeClr>
                </a:solidFill>
              </a:rPr>
              <a:t>	So the chief cupbearer told 				Joseph his dream. </a:t>
            </a:r>
          </a:p>
          <a:p>
            <a:pPr>
              <a:spcBef>
                <a:spcPct val="50000"/>
              </a:spcBef>
              <a:defRPr/>
            </a:pPr>
            <a:r>
              <a:rPr lang="en-US" altLang="en-US" sz="3600" b="1" dirty="0">
                <a:solidFill>
                  <a:schemeClr val="accent4">
                    <a:lumMod val="10000"/>
                  </a:schemeClr>
                </a:solidFill>
              </a:rPr>
              <a:t>He said </a:t>
            </a:r>
          </a:p>
          <a:p>
            <a:pPr>
              <a:spcBef>
                <a:spcPct val="50000"/>
              </a:spcBef>
              <a:defRPr/>
            </a:pPr>
            <a:r>
              <a:rPr lang="en-US" altLang="en-US" sz="3600" b="1" dirty="0">
                <a:solidFill>
                  <a:schemeClr val="accent4">
                    <a:lumMod val="10000"/>
                  </a:schemeClr>
                </a:solidFill>
              </a:rPr>
              <a:t>to him,</a:t>
            </a:r>
          </a:p>
        </p:txBody>
      </p:sp>
      <p:pic>
        <p:nvPicPr>
          <p:cNvPr id="12291" name="Picture 8" descr="16091819-african-man-wearing-traditional-dress-and-holding-chalice">
            <a:extLst>
              <a:ext uri="{FF2B5EF4-FFF2-40B4-BE49-F238E27FC236}">
                <a16:creationId xmlns:a16="http://schemas.microsoft.com/office/drawing/2014/main" id="{84267020-1E26-B7C0-55A0-86E5C50432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209925"/>
            <a:ext cx="14239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10" descr="bible_joseph">
            <a:extLst>
              <a:ext uri="{FF2B5EF4-FFF2-40B4-BE49-F238E27FC236}">
                <a16:creationId xmlns:a16="http://schemas.microsoft.com/office/drawing/2014/main" id="{B53F8B6B-2D40-6AC0-7DFE-1DF3E3F178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174625"/>
            <a:ext cx="1770063"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AutoShape 11">
            <a:extLst>
              <a:ext uri="{FF2B5EF4-FFF2-40B4-BE49-F238E27FC236}">
                <a16:creationId xmlns:a16="http://schemas.microsoft.com/office/drawing/2014/main" id="{C43412BF-D4FE-6BEC-3B80-98EFA3A59425}"/>
              </a:ext>
            </a:extLst>
          </p:cNvPr>
          <p:cNvSpPr>
            <a:spLocks noChangeArrowheads="1"/>
          </p:cNvSpPr>
          <p:nvPr/>
        </p:nvSpPr>
        <p:spPr bwMode="auto">
          <a:xfrm>
            <a:off x="1981200" y="1638300"/>
            <a:ext cx="7162800" cy="2057400"/>
          </a:xfrm>
          <a:prstGeom prst="wedgeRoundRectCallout">
            <a:avLst>
              <a:gd name="adj1" fmla="val -58503"/>
              <a:gd name="adj2" fmla="val 50482"/>
              <a:gd name="adj3" fmla="val 16667"/>
            </a:avLst>
          </a:prstGeom>
          <a:solidFill>
            <a:srgbClr val="CC00CC"/>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defRPr/>
            </a:pPr>
            <a:r>
              <a:rPr lang="en-US" altLang="en-US" sz="4000" dirty="0">
                <a:solidFill>
                  <a:schemeClr val="accent3">
                    <a:lumMod val="40000"/>
                    <a:lumOff val="60000"/>
                  </a:schemeClr>
                </a:solidFill>
              </a:rPr>
              <a:t>In my dream I saw a vine in front of me, and on the vine were 3 branches.</a:t>
            </a:r>
          </a:p>
        </p:txBody>
      </p:sp>
      <p:pic>
        <p:nvPicPr>
          <p:cNvPr id="12294" name="Picture 1">
            <a:extLst>
              <a:ext uri="{FF2B5EF4-FFF2-40B4-BE49-F238E27FC236}">
                <a16:creationId xmlns:a16="http://schemas.microsoft.com/office/drawing/2014/main" id="{EB24AD93-7295-15F1-9BFF-17465841E6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11388" y="3194050"/>
            <a:ext cx="9906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11">
            <a:extLst>
              <a:ext uri="{FF2B5EF4-FFF2-40B4-BE49-F238E27FC236}">
                <a16:creationId xmlns:a16="http://schemas.microsoft.com/office/drawing/2014/main" id="{32DD7061-985B-18A2-FD3C-541A01005E56}"/>
              </a:ext>
            </a:extLst>
          </p:cNvPr>
          <p:cNvSpPr>
            <a:spLocks noChangeArrowheads="1"/>
          </p:cNvSpPr>
          <p:nvPr/>
        </p:nvSpPr>
        <p:spPr bwMode="auto">
          <a:xfrm>
            <a:off x="381000" y="5362575"/>
            <a:ext cx="8751888" cy="1416050"/>
          </a:xfrm>
          <a:prstGeom prst="wedgeRoundRectCallout">
            <a:avLst>
              <a:gd name="adj1" fmla="val -40412"/>
              <a:gd name="adj2" fmla="val -145994"/>
              <a:gd name="adj3" fmla="val 16667"/>
            </a:avLst>
          </a:prstGeom>
          <a:solidFill>
            <a:srgbClr val="CC00CC"/>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defRPr/>
            </a:pPr>
            <a:r>
              <a:rPr lang="en-US" altLang="en-US" sz="3600" dirty="0">
                <a:solidFill>
                  <a:schemeClr val="accent3">
                    <a:lumMod val="40000"/>
                    <a:lumOff val="60000"/>
                  </a:schemeClr>
                </a:solidFill>
              </a:rPr>
              <a:t>As soon as it budded, it blossomed, and its clusters ripened into grapes.</a:t>
            </a:r>
          </a:p>
        </p:txBody>
      </p:sp>
      <p:pic>
        <p:nvPicPr>
          <p:cNvPr id="12296" name="Picture 7">
            <a:extLst>
              <a:ext uri="{FF2B5EF4-FFF2-40B4-BE49-F238E27FC236}">
                <a16:creationId xmlns:a16="http://schemas.microsoft.com/office/drawing/2014/main" id="{3F2A1FAB-0645-4954-2C1F-0E1D95F08C5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75088"/>
            <a:ext cx="935038"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8">
            <a:extLst>
              <a:ext uri="{FF2B5EF4-FFF2-40B4-BE49-F238E27FC236}">
                <a16:creationId xmlns:a16="http://schemas.microsoft.com/office/drawing/2014/main" id="{C7AA74F3-1302-2E37-D5EB-3BE23EB1CC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66063" y="3392488"/>
            <a:ext cx="9906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8" descr="16091819-african-man-wearing-traditional-dress-and-holding-chalice">
            <a:extLst>
              <a:ext uri="{FF2B5EF4-FFF2-40B4-BE49-F238E27FC236}">
                <a16:creationId xmlns:a16="http://schemas.microsoft.com/office/drawing/2014/main" id="{67F07270-D6FC-EF27-F621-E0E5E12D5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3" y="793750"/>
            <a:ext cx="18827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10" descr="bible_joseph">
            <a:extLst>
              <a:ext uri="{FF2B5EF4-FFF2-40B4-BE49-F238E27FC236}">
                <a16:creationId xmlns:a16="http://schemas.microsoft.com/office/drawing/2014/main" id="{101A51F6-717C-E6B0-57C0-23D3D9825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5388" y="-15875"/>
            <a:ext cx="1598612"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
            <a:extLst>
              <a:ext uri="{FF2B5EF4-FFF2-40B4-BE49-F238E27FC236}">
                <a16:creationId xmlns:a16="http://schemas.microsoft.com/office/drawing/2014/main" id="{D6E66670-59ED-EE2C-01A0-BE4B5CBE16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4788" y="3662363"/>
            <a:ext cx="9763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a:extLst>
              <a:ext uri="{FF2B5EF4-FFF2-40B4-BE49-F238E27FC236}">
                <a16:creationId xmlns:a16="http://schemas.microsoft.com/office/drawing/2014/main" id="{37B5891D-D5F7-FA0F-28BB-58CF7A16A98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0263" y="2903538"/>
            <a:ext cx="61912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a:extLst>
              <a:ext uri="{FF2B5EF4-FFF2-40B4-BE49-F238E27FC236}">
                <a16:creationId xmlns:a16="http://schemas.microsoft.com/office/drawing/2014/main" id="{C79BC3EA-A251-9B4C-7612-A0F7CD44C5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4600" y="2387600"/>
            <a:ext cx="798513"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7">
            <a:extLst>
              <a:ext uri="{FF2B5EF4-FFF2-40B4-BE49-F238E27FC236}">
                <a16:creationId xmlns:a16="http://schemas.microsoft.com/office/drawing/2014/main" id="{9D42DEC8-2891-CFB0-398E-D889A9CCFE1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63725" y="2560638"/>
            <a:ext cx="703263"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10" name="AutoShape 11">
            <a:extLst>
              <a:ext uri="{FF2B5EF4-FFF2-40B4-BE49-F238E27FC236}">
                <a16:creationId xmlns:a16="http://schemas.microsoft.com/office/drawing/2014/main" id="{5ACA6C37-70FE-5D11-B9AE-9B3E8DC12EF0}"/>
              </a:ext>
            </a:extLst>
          </p:cNvPr>
          <p:cNvSpPr>
            <a:spLocks noChangeArrowheads="1"/>
          </p:cNvSpPr>
          <p:nvPr/>
        </p:nvSpPr>
        <p:spPr bwMode="auto">
          <a:xfrm>
            <a:off x="3581400" y="1371600"/>
            <a:ext cx="5038725" cy="4953000"/>
          </a:xfrm>
          <a:prstGeom prst="wedgeRoundRectCallout">
            <a:avLst>
              <a:gd name="adj1" fmla="val -92504"/>
              <a:gd name="adj2" fmla="val -41002"/>
              <a:gd name="adj3" fmla="val 16667"/>
            </a:avLst>
          </a:prstGeom>
          <a:ln w="9525">
            <a:solidFill>
              <a:srgbClr val="FFFFFF"/>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4000" dirty="0">
                <a:solidFill>
                  <a:schemeClr val="accent1">
                    <a:lumMod val="20000"/>
                    <a:lumOff val="80000"/>
                  </a:schemeClr>
                </a:solidFill>
              </a:rPr>
              <a:t>Pharaoh’s cup was in my hand, and I took the grapes, squeezed them into Pharaoh’s cup and put the cup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ANd9GcQN59eb2lS51DG1qTjKRb2Jh1IZUQBw40RDmfQST9Ec4CM1bBTljw">
            <a:extLst>
              <a:ext uri="{FF2B5EF4-FFF2-40B4-BE49-F238E27FC236}">
                <a16:creationId xmlns:a16="http://schemas.microsoft.com/office/drawing/2014/main" id="{0A90F71B-6B9C-5E68-5CC2-168E6F93FC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4339" name="Picture 10" descr="bible_joseph">
            <a:extLst>
              <a:ext uri="{FF2B5EF4-FFF2-40B4-BE49-F238E27FC236}">
                <a16:creationId xmlns:a16="http://schemas.microsoft.com/office/drawing/2014/main" id="{89A9FAEE-4708-44C4-6D32-127F1D02C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882"/>
          <a:stretch>
            <a:fillRect/>
          </a:stretch>
        </p:blipFill>
        <p:spPr bwMode="auto">
          <a:xfrm>
            <a:off x="7183438" y="739775"/>
            <a:ext cx="1960562"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AutoShape 12">
            <a:extLst>
              <a:ext uri="{FF2B5EF4-FFF2-40B4-BE49-F238E27FC236}">
                <a16:creationId xmlns:a16="http://schemas.microsoft.com/office/drawing/2014/main" id="{93627915-13B7-6BCB-1626-2DD98BE82B18}"/>
              </a:ext>
            </a:extLst>
          </p:cNvPr>
          <p:cNvSpPr>
            <a:spLocks noChangeArrowheads="1"/>
          </p:cNvSpPr>
          <p:nvPr/>
        </p:nvSpPr>
        <p:spPr bwMode="auto">
          <a:xfrm>
            <a:off x="60325" y="127000"/>
            <a:ext cx="6797675" cy="1019175"/>
          </a:xfrm>
          <a:prstGeom prst="wedgeEllipseCallout">
            <a:avLst>
              <a:gd name="adj1" fmla="val 62736"/>
              <a:gd name="adj2" fmla="val 58481"/>
            </a:avLst>
          </a:prstGeom>
          <a:solidFill>
            <a:srgbClr val="99CCFF"/>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000000"/>
                </a:solidFill>
              </a:rPr>
              <a:t>This is what it means,</a:t>
            </a:r>
          </a:p>
        </p:txBody>
      </p:sp>
      <p:sp>
        <p:nvSpPr>
          <p:cNvPr id="13318" name="Text Box 13">
            <a:extLst>
              <a:ext uri="{FF2B5EF4-FFF2-40B4-BE49-F238E27FC236}">
                <a16:creationId xmlns:a16="http://schemas.microsoft.com/office/drawing/2014/main" id="{4696E3E8-8994-9477-F60B-8CE604AB0DE5}"/>
              </a:ext>
            </a:extLst>
          </p:cNvPr>
          <p:cNvSpPr txBox="1">
            <a:spLocks noChangeArrowheads="1"/>
          </p:cNvSpPr>
          <p:nvPr/>
        </p:nvSpPr>
        <p:spPr bwMode="auto">
          <a:xfrm>
            <a:off x="3459163" y="1090613"/>
            <a:ext cx="3752850" cy="585787"/>
          </a:xfrm>
          <a:prstGeom prst="rect">
            <a:avLst/>
          </a:prstGeom>
          <a:solidFill>
            <a:schemeClr val="accent3">
              <a:lumMod val="60000"/>
              <a:lumOff val="40000"/>
            </a:schemeClr>
          </a:solidFill>
          <a:ln>
            <a:solidFill>
              <a:schemeClr val="accent1"/>
            </a:solidFill>
          </a:ln>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50000"/>
              </a:spcBef>
              <a:buClrTx/>
              <a:buSzTx/>
              <a:buFontTx/>
              <a:buNone/>
              <a:defRPr/>
            </a:pPr>
            <a:r>
              <a:rPr lang="en-US" altLang="en-US" dirty="0">
                <a:solidFill>
                  <a:schemeClr val="accent4">
                    <a:lumMod val="50000"/>
                  </a:schemeClr>
                </a:solidFill>
              </a:rPr>
              <a:t>Joseph said to him,</a:t>
            </a:r>
          </a:p>
        </p:txBody>
      </p:sp>
      <p:sp>
        <p:nvSpPr>
          <p:cNvPr id="14342" name="AutoShape 14">
            <a:extLst>
              <a:ext uri="{FF2B5EF4-FFF2-40B4-BE49-F238E27FC236}">
                <a16:creationId xmlns:a16="http://schemas.microsoft.com/office/drawing/2014/main" id="{505A0AD0-0AE5-FF3A-5BFD-1EF087860F06}"/>
              </a:ext>
            </a:extLst>
          </p:cNvPr>
          <p:cNvSpPr>
            <a:spLocks noChangeArrowheads="1"/>
          </p:cNvSpPr>
          <p:nvPr/>
        </p:nvSpPr>
        <p:spPr bwMode="auto">
          <a:xfrm>
            <a:off x="-1752600" y="2767013"/>
            <a:ext cx="12649200" cy="4014787"/>
          </a:xfrm>
          <a:prstGeom prst="wedgeEllipseCallout">
            <a:avLst>
              <a:gd name="adj1" fmla="val 31222"/>
              <a:gd name="adj2" fmla="val -66630"/>
            </a:avLst>
          </a:prstGeom>
          <a:solidFill>
            <a:srgbClr val="99CCFF"/>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000000"/>
                </a:solidFill>
              </a:rPr>
              <a:t>The 3 branches are 3 days. </a:t>
            </a:r>
          </a:p>
          <a:p>
            <a:pPr algn="ctr">
              <a:spcBef>
                <a:spcPct val="0"/>
              </a:spcBef>
              <a:buClrTx/>
              <a:buSzTx/>
              <a:buFontTx/>
              <a:buNone/>
            </a:pPr>
            <a:r>
              <a:rPr lang="en-US" altLang="en-US" sz="3600">
                <a:solidFill>
                  <a:srgbClr val="000000"/>
                </a:solidFill>
              </a:rPr>
              <a:t>Within 3 days Pharaoh will lift up your head and restore you to your position, </a:t>
            </a:r>
          </a:p>
          <a:p>
            <a:pPr algn="ctr">
              <a:spcBef>
                <a:spcPct val="0"/>
              </a:spcBef>
              <a:buClrTx/>
              <a:buSzTx/>
              <a:buFontTx/>
              <a:buNone/>
            </a:pPr>
            <a:r>
              <a:rPr lang="en-US" altLang="en-US" sz="3600">
                <a:solidFill>
                  <a:srgbClr val="000000"/>
                </a:solidFill>
              </a:rPr>
              <a:t>and you will put Pharaoh’s cup in his hand, </a:t>
            </a:r>
          </a:p>
          <a:p>
            <a:pPr algn="ctr">
              <a:spcBef>
                <a:spcPct val="0"/>
              </a:spcBef>
              <a:buClrTx/>
              <a:buSzTx/>
              <a:buFontTx/>
              <a:buNone/>
            </a:pPr>
            <a:r>
              <a:rPr lang="en-US" altLang="en-US" sz="3600">
                <a:solidFill>
                  <a:srgbClr val="000000"/>
                </a:solidFill>
              </a:rPr>
              <a:t>just as you used to do when you were </a:t>
            </a:r>
          </a:p>
          <a:p>
            <a:pPr algn="ctr">
              <a:spcBef>
                <a:spcPct val="0"/>
              </a:spcBef>
              <a:buClrTx/>
              <a:buSzTx/>
              <a:buFontTx/>
              <a:buNone/>
            </a:pPr>
            <a:r>
              <a:rPr lang="en-US" altLang="en-US" sz="3600">
                <a:solidFill>
                  <a:srgbClr val="000000"/>
                </a:solidFill>
              </a:rPr>
              <a:t>his cupbearer. </a:t>
            </a:r>
          </a:p>
        </p:txBody>
      </p:sp>
      <p:pic>
        <p:nvPicPr>
          <p:cNvPr id="14343" name="Picture 8">
            <a:extLst>
              <a:ext uri="{FF2B5EF4-FFF2-40B4-BE49-F238E27FC236}">
                <a16:creationId xmlns:a16="http://schemas.microsoft.com/office/drawing/2014/main" id="{E0456941-F1F5-02A6-B639-2472F12465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17675" y="977900"/>
            <a:ext cx="9906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7">
            <a:extLst>
              <a:ext uri="{FF2B5EF4-FFF2-40B4-BE49-F238E27FC236}">
                <a16:creationId xmlns:a16="http://schemas.microsoft.com/office/drawing/2014/main" id="{88EEB1C3-40A7-D1B4-3276-45BFB2B0AE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6450" y="1619250"/>
            <a:ext cx="9906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9">
            <a:extLst>
              <a:ext uri="{FF2B5EF4-FFF2-40B4-BE49-F238E27FC236}">
                <a16:creationId xmlns:a16="http://schemas.microsoft.com/office/drawing/2014/main" id="{EE62ABE5-7637-D60E-1AD0-EFDB5B90313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3188" y="2098675"/>
            <a:ext cx="990601"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Box 1">
            <a:extLst>
              <a:ext uri="{FF2B5EF4-FFF2-40B4-BE49-F238E27FC236}">
                <a16:creationId xmlns:a16="http://schemas.microsoft.com/office/drawing/2014/main" id="{0654F3C1-C799-BE70-81E4-5FEBE80A8806}"/>
              </a:ext>
            </a:extLst>
          </p:cNvPr>
          <p:cNvSpPr txBox="1">
            <a:spLocks noChangeArrowheads="1"/>
          </p:cNvSpPr>
          <p:nvPr/>
        </p:nvSpPr>
        <p:spPr bwMode="auto">
          <a:xfrm>
            <a:off x="2843213" y="1608138"/>
            <a:ext cx="31130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6000">
                <a:solidFill>
                  <a:srgbClr val="7030A0"/>
                </a:solidFill>
              </a:rPr>
              <a:t>= 3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a:extLst>
              <a:ext uri="{FF2B5EF4-FFF2-40B4-BE49-F238E27FC236}">
                <a16:creationId xmlns:a16="http://schemas.microsoft.com/office/drawing/2014/main" id="{BCBAA463-BE11-6CE4-B0EE-A88E0530C5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0"/>
            <a:ext cx="2797175" cy="392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AutoShape 14">
            <a:extLst>
              <a:ext uri="{FF2B5EF4-FFF2-40B4-BE49-F238E27FC236}">
                <a16:creationId xmlns:a16="http://schemas.microsoft.com/office/drawing/2014/main" id="{F9786877-5558-C791-F4A4-F5A56FE435BE}"/>
              </a:ext>
            </a:extLst>
          </p:cNvPr>
          <p:cNvSpPr>
            <a:spLocks noChangeArrowheads="1"/>
          </p:cNvSpPr>
          <p:nvPr/>
        </p:nvSpPr>
        <p:spPr bwMode="auto">
          <a:xfrm>
            <a:off x="-381000" y="3503613"/>
            <a:ext cx="9982200" cy="3354387"/>
          </a:xfrm>
          <a:prstGeom prst="wedgeEllipseCallout">
            <a:avLst>
              <a:gd name="adj1" fmla="val 27597"/>
              <a:gd name="adj2" fmla="val -116981"/>
            </a:avLst>
          </a:prstGeom>
          <a:solidFill>
            <a:srgbClr val="99CCFF"/>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000000"/>
                </a:solidFill>
              </a:rPr>
              <a:t>I was forcibly carried off from the land of the Hebrews, and even here I have done nothing to deserve being put in a dungeon.</a:t>
            </a:r>
          </a:p>
        </p:txBody>
      </p:sp>
      <p:sp>
        <p:nvSpPr>
          <p:cNvPr id="15364" name="AutoShape 14">
            <a:extLst>
              <a:ext uri="{FF2B5EF4-FFF2-40B4-BE49-F238E27FC236}">
                <a16:creationId xmlns:a16="http://schemas.microsoft.com/office/drawing/2014/main" id="{FC02CF38-8AE9-7630-0564-82E7954127E2}"/>
              </a:ext>
            </a:extLst>
          </p:cNvPr>
          <p:cNvSpPr>
            <a:spLocks noChangeArrowheads="1"/>
          </p:cNvSpPr>
          <p:nvPr/>
        </p:nvSpPr>
        <p:spPr bwMode="auto">
          <a:xfrm>
            <a:off x="-1219200" y="-342900"/>
            <a:ext cx="7467600" cy="4191000"/>
          </a:xfrm>
          <a:prstGeom prst="wedgeEllipseCallout">
            <a:avLst>
              <a:gd name="adj1" fmla="val 63847"/>
              <a:gd name="adj2" fmla="val -15171"/>
            </a:avLst>
          </a:prstGeom>
          <a:solidFill>
            <a:srgbClr val="99CCFF"/>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000000"/>
                </a:solidFill>
              </a:rPr>
              <a:t>But when all goes well with you, remember me and show me kindness; mention me to Pharaoh and get me out of </a:t>
            </a:r>
          </a:p>
          <a:p>
            <a:pPr algn="ctr">
              <a:spcBef>
                <a:spcPct val="0"/>
              </a:spcBef>
              <a:buClrTx/>
              <a:buSzTx/>
              <a:buFontTx/>
              <a:buNone/>
            </a:pPr>
            <a:r>
              <a:rPr lang="en-US" altLang="en-US" sz="3600">
                <a:solidFill>
                  <a:srgbClr val="000000"/>
                </a:solidFill>
              </a:rPr>
              <a:t>this prison.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6386" name="Picture 13">
            <a:extLst>
              <a:ext uri="{FF2B5EF4-FFF2-40B4-BE49-F238E27FC236}">
                <a16:creationId xmlns:a16="http://schemas.microsoft.com/office/drawing/2014/main" id="{CA5F1769-3CAB-F160-8BCC-852E2B0D59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538" y="4610100"/>
            <a:ext cx="2471737"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6">
            <a:extLst>
              <a:ext uri="{FF2B5EF4-FFF2-40B4-BE49-F238E27FC236}">
                <a16:creationId xmlns:a16="http://schemas.microsoft.com/office/drawing/2014/main" id="{6ADA6CB7-D275-04B1-DBB3-4A96F7CA6E48}"/>
              </a:ext>
            </a:extLst>
          </p:cNvPr>
          <p:cNvSpPr txBox="1">
            <a:spLocks noChangeArrowheads="1"/>
          </p:cNvSpPr>
          <p:nvPr/>
        </p:nvSpPr>
        <p:spPr bwMode="auto">
          <a:xfrm>
            <a:off x="2305050" y="103188"/>
            <a:ext cx="67786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3600" b="1">
                <a:solidFill>
                  <a:srgbClr val="7030A0"/>
                </a:solidFill>
              </a:rPr>
              <a:t>When the chief baker saw that Joseph had given                    a favorable interpretation,     he said to Joseph,</a:t>
            </a:r>
          </a:p>
        </p:txBody>
      </p:sp>
      <p:pic>
        <p:nvPicPr>
          <p:cNvPr id="16388" name="Picture 1">
            <a:extLst>
              <a:ext uri="{FF2B5EF4-FFF2-40B4-BE49-F238E27FC236}">
                <a16:creationId xmlns:a16="http://schemas.microsoft.com/office/drawing/2014/main" id="{C6330C22-AC72-A413-41DF-472C5B1F00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50" y="2411413"/>
            <a:ext cx="1436688"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10">
            <a:extLst>
              <a:ext uri="{FF2B5EF4-FFF2-40B4-BE49-F238E27FC236}">
                <a16:creationId xmlns:a16="http://schemas.microsoft.com/office/drawing/2014/main" id="{22240CA1-6411-F047-7AE8-A51B3CF073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788" y="3424238"/>
            <a:ext cx="14890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AutoShape 7">
            <a:extLst>
              <a:ext uri="{FF2B5EF4-FFF2-40B4-BE49-F238E27FC236}">
                <a16:creationId xmlns:a16="http://schemas.microsoft.com/office/drawing/2014/main" id="{301D4F5A-804A-59DA-0B74-5BCEF8EE7C4E}"/>
              </a:ext>
            </a:extLst>
          </p:cNvPr>
          <p:cNvSpPr>
            <a:spLocks noChangeArrowheads="1"/>
          </p:cNvSpPr>
          <p:nvPr/>
        </p:nvSpPr>
        <p:spPr bwMode="auto">
          <a:xfrm>
            <a:off x="2822575" y="2411413"/>
            <a:ext cx="6315075" cy="4151312"/>
          </a:xfrm>
          <a:prstGeom prst="wedgeRoundRectCallout">
            <a:avLst>
              <a:gd name="adj1" fmla="val -70194"/>
              <a:gd name="adj2" fmla="val 29269"/>
              <a:gd name="adj3" fmla="val 16667"/>
            </a:avLst>
          </a:prstGeom>
          <a:solidFill>
            <a:srgbClr val="000000"/>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FFFFFF"/>
                </a:solidFill>
              </a:rPr>
              <a:t>I too had a dream:               On my head were 3 baskets of bread. In the top basket were all kinds of baked goods for Pharaoh, but the birds were eating them out of the basket on my head.</a:t>
            </a:r>
          </a:p>
        </p:txBody>
      </p:sp>
      <p:pic>
        <p:nvPicPr>
          <p:cNvPr id="16391" name="Picture 11">
            <a:extLst>
              <a:ext uri="{FF2B5EF4-FFF2-40B4-BE49-F238E27FC236}">
                <a16:creationId xmlns:a16="http://schemas.microsoft.com/office/drawing/2014/main" id="{F0675DF3-B686-41D1-4916-220EE046714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6600" y="1768475"/>
            <a:ext cx="14033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2">
            <a:extLst>
              <a:ext uri="{FF2B5EF4-FFF2-40B4-BE49-F238E27FC236}">
                <a16:creationId xmlns:a16="http://schemas.microsoft.com/office/drawing/2014/main" id="{3CAA0BCE-7AE1-CC57-5F75-88D848212BD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5275" y="415925"/>
            <a:ext cx="2143125"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7410" name="Picture 9">
            <a:extLst>
              <a:ext uri="{FF2B5EF4-FFF2-40B4-BE49-F238E27FC236}">
                <a16:creationId xmlns:a16="http://schemas.microsoft.com/office/drawing/2014/main" id="{401BE8FF-AB52-9541-9F7B-FB896361CA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2913" y="1436688"/>
            <a:ext cx="143510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1">
            <a:extLst>
              <a:ext uri="{FF2B5EF4-FFF2-40B4-BE49-F238E27FC236}">
                <a16:creationId xmlns:a16="http://schemas.microsoft.com/office/drawing/2014/main" id="{DE0F96FB-8E50-43FC-F818-441B85B189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2775" y="1014413"/>
            <a:ext cx="1300163"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10">
            <a:extLst>
              <a:ext uri="{FF2B5EF4-FFF2-40B4-BE49-F238E27FC236}">
                <a16:creationId xmlns:a16="http://schemas.microsoft.com/office/drawing/2014/main" id="{5B609330-F70A-F6FC-D2EF-5FD140FBD3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32275" y="1111250"/>
            <a:ext cx="13525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4" descr="bible_joseph">
            <a:extLst>
              <a:ext uri="{FF2B5EF4-FFF2-40B4-BE49-F238E27FC236}">
                <a16:creationId xmlns:a16="http://schemas.microsoft.com/office/drawing/2014/main" id="{B4B273F7-9E87-D5E8-7A6C-15C25DE099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328"/>
          <a:stretch>
            <a:fillRect/>
          </a:stretch>
        </p:blipFill>
        <p:spPr bwMode="auto">
          <a:xfrm>
            <a:off x="115888" y="84138"/>
            <a:ext cx="1598612"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AutoShape 8">
            <a:extLst>
              <a:ext uri="{FF2B5EF4-FFF2-40B4-BE49-F238E27FC236}">
                <a16:creationId xmlns:a16="http://schemas.microsoft.com/office/drawing/2014/main" id="{059B23F8-A1FD-9E4F-1A4D-442F6EA87178}"/>
              </a:ext>
            </a:extLst>
          </p:cNvPr>
          <p:cNvSpPr>
            <a:spLocks noChangeArrowheads="1"/>
          </p:cNvSpPr>
          <p:nvPr/>
        </p:nvSpPr>
        <p:spPr bwMode="auto">
          <a:xfrm>
            <a:off x="1530350" y="184150"/>
            <a:ext cx="8121650" cy="990600"/>
          </a:xfrm>
          <a:prstGeom prst="wedgeEllipseCallout">
            <a:avLst>
              <a:gd name="adj1" fmla="val -56944"/>
              <a:gd name="adj2" fmla="val -13361"/>
            </a:avLst>
          </a:prstGeom>
          <a:solidFill>
            <a:srgbClr val="800000"/>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4400">
                <a:solidFill>
                  <a:srgbClr val="FFFFFF"/>
                </a:solidFill>
              </a:rPr>
              <a:t>This is what it means,</a:t>
            </a:r>
          </a:p>
        </p:txBody>
      </p:sp>
      <p:sp>
        <p:nvSpPr>
          <p:cNvPr id="17415" name="Text Box 9">
            <a:extLst>
              <a:ext uri="{FF2B5EF4-FFF2-40B4-BE49-F238E27FC236}">
                <a16:creationId xmlns:a16="http://schemas.microsoft.com/office/drawing/2014/main" id="{42F21261-9C13-9B27-28A0-270C1771ECF8}"/>
              </a:ext>
            </a:extLst>
          </p:cNvPr>
          <p:cNvSpPr txBox="1">
            <a:spLocks noChangeArrowheads="1"/>
          </p:cNvSpPr>
          <p:nvPr/>
        </p:nvSpPr>
        <p:spPr bwMode="auto">
          <a:xfrm>
            <a:off x="0" y="4495800"/>
            <a:ext cx="3429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50000"/>
              </a:spcBef>
              <a:buClrTx/>
              <a:buSzTx/>
              <a:buFontTx/>
              <a:buNone/>
            </a:pPr>
            <a:r>
              <a:rPr lang="en-US" altLang="en-US" sz="3600">
                <a:solidFill>
                  <a:srgbClr val="FFFFFF"/>
                </a:solidFill>
              </a:rPr>
              <a:t>Joseph said.</a:t>
            </a:r>
          </a:p>
        </p:txBody>
      </p:sp>
      <p:sp>
        <p:nvSpPr>
          <p:cNvPr id="17416" name="AutoShape 11">
            <a:extLst>
              <a:ext uri="{FF2B5EF4-FFF2-40B4-BE49-F238E27FC236}">
                <a16:creationId xmlns:a16="http://schemas.microsoft.com/office/drawing/2014/main" id="{515695DF-44D7-2A17-9F8F-C9FACA0BA6FE}"/>
              </a:ext>
            </a:extLst>
          </p:cNvPr>
          <p:cNvSpPr>
            <a:spLocks noChangeArrowheads="1"/>
          </p:cNvSpPr>
          <p:nvPr/>
        </p:nvSpPr>
        <p:spPr bwMode="auto">
          <a:xfrm>
            <a:off x="-1109663" y="2135188"/>
            <a:ext cx="8763001" cy="4722812"/>
          </a:xfrm>
          <a:prstGeom prst="wedgeEllipseCallout">
            <a:avLst>
              <a:gd name="adj1" fmla="val -27894"/>
              <a:gd name="adj2" fmla="val -77875"/>
            </a:avLst>
          </a:prstGeom>
          <a:solidFill>
            <a:srgbClr val="800000"/>
          </a:solidFill>
          <a:ln w="9525">
            <a:solidFill>
              <a:srgbClr val="FFFFFF"/>
            </a:solidFill>
            <a:miter lim="800000"/>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3600">
                <a:solidFill>
                  <a:srgbClr val="FFFFFF"/>
                </a:solidFill>
              </a:rPr>
              <a:t>The 3 baskets are 3 days . Within 3 days Pharaoh will lift off your head and impale your body on a pole. </a:t>
            </a:r>
          </a:p>
          <a:p>
            <a:pPr algn="ctr">
              <a:spcBef>
                <a:spcPct val="0"/>
              </a:spcBef>
              <a:buClrTx/>
              <a:buSzTx/>
              <a:buFontTx/>
              <a:buNone/>
            </a:pPr>
            <a:endParaRPr lang="en-US" altLang="en-US" sz="2000">
              <a:solidFill>
                <a:srgbClr val="FFFFFF"/>
              </a:solidFill>
            </a:endParaRPr>
          </a:p>
          <a:p>
            <a:pPr algn="ctr">
              <a:spcBef>
                <a:spcPct val="0"/>
              </a:spcBef>
              <a:buClrTx/>
              <a:buSzTx/>
              <a:buFontTx/>
              <a:buNone/>
            </a:pPr>
            <a:r>
              <a:rPr lang="en-US" altLang="en-US" sz="3600">
                <a:solidFill>
                  <a:srgbClr val="FFFFFF"/>
                </a:solidFill>
              </a:rPr>
              <a:t>And the birds will eat </a:t>
            </a:r>
          </a:p>
          <a:p>
            <a:pPr algn="ctr">
              <a:spcBef>
                <a:spcPct val="0"/>
              </a:spcBef>
              <a:buClrTx/>
              <a:buSzTx/>
              <a:buFontTx/>
              <a:buNone/>
            </a:pPr>
            <a:r>
              <a:rPr lang="en-US" altLang="en-US" sz="3600">
                <a:solidFill>
                  <a:srgbClr val="FFFFFF"/>
                </a:solidFill>
              </a:rPr>
              <a:t>away your flesh.</a:t>
            </a:r>
          </a:p>
        </p:txBody>
      </p:sp>
      <p:pic>
        <p:nvPicPr>
          <p:cNvPr id="17417" name="Picture 2">
            <a:extLst>
              <a:ext uri="{FF2B5EF4-FFF2-40B4-BE49-F238E27FC236}">
                <a16:creationId xmlns:a16="http://schemas.microsoft.com/office/drawing/2014/main" id="{DD7F97F2-A6D9-FA59-A2C2-5705DB12C09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99275" y="4267200"/>
            <a:ext cx="22209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8" name="TextBox 15">
            <a:extLst>
              <a:ext uri="{FF2B5EF4-FFF2-40B4-BE49-F238E27FC236}">
                <a16:creationId xmlns:a16="http://schemas.microsoft.com/office/drawing/2014/main" id="{8817E77C-8619-DD88-233F-68A30E523FA4}"/>
              </a:ext>
            </a:extLst>
          </p:cNvPr>
          <p:cNvSpPr txBox="1">
            <a:spLocks noChangeArrowheads="1"/>
          </p:cNvSpPr>
          <p:nvPr/>
        </p:nvSpPr>
        <p:spPr bwMode="auto">
          <a:xfrm>
            <a:off x="5972175" y="1187450"/>
            <a:ext cx="28194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5400">
                <a:solidFill>
                  <a:srgbClr val="7030A0"/>
                </a:solidFill>
              </a:rPr>
              <a:t>= 3 days</a:t>
            </a:r>
          </a:p>
        </p:txBody>
      </p:sp>
      <p:pic>
        <p:nvPicPr>
          <p:cNvPr id="17419" name="Picture 16">
            <a:extLst>
              <a:ext uri="{FF2B5EF4-FFF2-40B4-BE49-F238E27FC236}">
                <a16:creationId xmlns:a16="http://schemas.microsoft.com/office/drawing/2014/main" id="{3A3254D8-BF1B-0995-7208-25151300C76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10213" y="5068888"/>
            <a:ext cx="18272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19">
            <a:extLst>
              <a:ext uri="{FF2B5EF4-FFF2-40B4-BE49-F238E27FC236}">
                <a16:creationId xmlns:a16="http://schemas.microsoft.com/office/drawing/2014/main" id="{2F906D2A-93AA-F615-F3AF-47B7AAFA4D7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1296168">
            <a:off x="6992938" y="3022600"/>
            <a:ext cx="243998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C35A63AA-4FB3-0E95-17B2-8505E6FA29FE}"/>
              </a:ext>
            </a:extLst>
          </p:cNvPr>
          <p:cNvCxnSpPr/>
          <p:nvPr/>
        </p:nvCxnSpPr>
        <p:spPr bwMode="auto">
          <a:xfrm flipV="1">
            <a:off x="7924800" y="2160588"/>
            <a:ext cx="0" cy="4437062"/>
          </a:xfrm>
          <a:prstGeom prst="straightConnector1">
            <a:avLst/>
          </a:prstGeom>
          <a:solidFill>
            <a:schemeClr val="accent1"/>
          </a:solidFill>
          <a:ln w="76200" cap="flat" cmpd="sng" algn="ctr">
            <a:solidFill>
              <a:schemeClr val="accent4">
                <a:lumMod val="10000"/>
              </a:schemeClr>
            </a:solidFill>
            <a:prstDash val="solid"/>
            <a:round/>
            <a:headEnd type="none" w="med" len="med"/>
            <a:tailEnd type="triangle"/>
          </a:ln>
          <a:effec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8A564671-7061-666B-26D4-1F510251CCB1}"/>
              </a:ext>
            </a:extLst>
          </p:cNvPr>
          <p:cNvSpPr txBox="1">
            <a:spLocks noChangeArrowheads="1"/>
          </p:cNvSpPr>
          <p:nvPr/>
        </p:nvSpPr>
        <p:spPr bwMode="auto">
          <a:xfrm>
            <a:off x="26988" y="0"/>
            <a:ext cx="91170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3600">
                <a:solidFill>
                  <a:srgbClr val="FFFFFF"/>
                </a:solidFill>
              </a:rPr>
              <a:t>Now the 3</a:t>
            </a:r>
            <a:r>
              <a:rPr lang="en-US" altLang="en-US" sz="3600" baseline="30000">
                <a:solidFill>
                  <a:srgbClr val="FFFFFF"/>
                </a:solidFill>
              </a:rPr>
              <a:t>rd</a:t>
            </a:r>
            <a:r>
              <a:rPr lang="en-US" altLang="en-US" sz="3600">
                <a:solidFill>
                  <a:srgbClr val="FFFFFF"/>
                </a:solidFill>
              </a:rPr>
              <a:t> day was Pharaoh’s birthday,      and he gave a feast for all his officials.     He lifted up the heads of the                   chief cupbearer and the chief baker in the presence of his officials:</a:t>
            </a:r>
          </a:p>
        </p:txBody>
      </p:sp>
      <p:pic>
        <p:nvPicPr>
          <p:cNvPr id="18435" name="Picture 13" descr="ANd9GcRSBjAH-tYFauUB5SN9tG7F2UMiZlLlXv1B_QoSX9pHG6A35MYv">
            <a:extLst>
              <a:ext uri="{FF2B5EF4-FFF2-40B4-BE49-F238E27FC236}">
                <a16:creationId xmlns:a16="http://schemas.microsoft.com/office/drawing/2014/main" id="{B2C01C8B-79F3-7310-9235-23429FC86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3116263"/>
            <a:ext cx="4800600"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
            <a:extLst>
              <a:ext uri="{FF2B5EF4-FFF2-40B4-BE49-F238E27FC236}">
                <a16:creationId xmlns:a16="http://schemas.microsoft.com/office/drawing/2014/main" id="{3F90889A-45BC-DB6F-BD9E-61C6BB25D3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48000"/>
            <a:ext cx="3276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0" descr="ANd9GcQQLANsNdjmxfDWVjb0ER71k_-ywQMjTGw3OMU3RHjwJSRA7DOUfQ">
            <a:extLst>
              <a:ext uri="{FF2B5EF4-FFF2-40B4-BE49-F238E27FC236}">
                <a16:creationId xmlns:a16="http://schemas.microsoft.com/office/drawing/2014/main" id="{B878B818-F19C-44E7-570D-844B7B5C5F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884738"/>
            <a:ext cx="2055813"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2BD5EAE8-7719-B6FB-6C4A-B34BE3A3AC6A}"/>
              </a:ext>
            </a:extLst>
          </p:cNvPr>
          <p:cNvSpPr txBox="1">
            <a:spLocks noChangeArrowheads="1"/>
          </p:cNvSpPr>
          <p:nvPr/>
        </p:nvSpPr>
        <p:spPr bwMode="auto">
          <a:xfrm>
            <a:off x="0" y="0"/>
            <a:ext cx="914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3600">
                <a:solidFill>
                  <a:srgbClr val="FFFFFF"/>
                </a:solidFill>
              </a:rPr>
              <a:t>He restored the chief cupbearer to his position, so that he once again put the cup into Pharaoh’s hand - but he impaled the chief baker, just as Joseph had said to them in his interpretation.</a:t>
            </a:r>
          </a:p>
        </p:txBody>
      </p:sp>
      <p:pic>
        <p:nvPicPr>
          <p:cNvPr id="19459" name="Picture 3" descr="16091819-african-man-wearing-traditional-dress-and-holding-chalice">
            <a:extLst>
              <a:ext uri="{FF2B5EF4-FFF2-40B4-BE49-F238E27FC236}">
                <a16:creationId xmlns:a16="http://schemas.microsoft.com/office/drawing/2014/main" id="{52D140DE-1C85-17A3-C8CB-06576B391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788" y="3121025"/>
            <a:ext cx="198278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5" descr="ANd9GcR1oJHP2g0VuK4c14XQLiJYRnRGslLi3v7kQ23AAGm1jHLmSi7d">
            <a:extLst>
              <a:ext uri="{FF2B5EF4-FFF2-40B4-BE49-F238E27FC236}">
                <a16:creationId xmlns:a16="http://schemas.microsoft.com/office/drawing/2014/main" id="{872F597F-8130-E24E-5BE8-EE34E3CFC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5287963"/>
            <a:ext cx="823912"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8">
            <a:extLst>
              <a:ext uri="{FF2B5EF4-FFF2-40B4-BE49-F238E27FC236}">
                <a16:creationId xmlns:a16="http://schemas.microsoft.com/office/drawing/2014/main" id="{22F0E398-046A-36AF-E4AA-F8E8DF894A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4191000"/>
            <a:ext cx="1728788"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9">
            <a:extLst>
              <a:ext uri="{FF2B5EF4-FFF2-40B4-BE49-F238E27FC236}">
                <a16:creationId xmlns:a16="http://schemas.microsoft.com/office/drawing/2014/main" id="{A2AA6940-197A-844E-9B0D-6E8E9A1B2E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45150" y="5410200"/>
            <a:ext cx="1516063"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a:extLst>
              <a:ext uri="{FF2B5EF4-FFF2-40B4-BE49-F238E27FC236}">
                <a16:creationId xmlns:a16="http://schemas.microsoft.com/office/drawing/2014/main" id="{36A8B184-64CB-C678-5CC1-2D025D27FCAB}"/>
              </a:ext>
            </a:extLst>
          </p:cNvPr>
          <p:cNvCxnSpPr/>
          <p:nvPr/>
        </p:nvCxnSpPr>
        <p:spPr bwMode="auto">
          <a:xfrm flipV="1">
            <a:off x="7924800" y="3392488"/>
            <a:ext cx="0" cy="3205162"/>
          </a:xfrm>
          <a:prstGeom prst="straightConnector1">
            <a:avLst/>
          </a:prstGeom>
          <a:solidFill>
            <a:schemeClr val="accent1"/>
          </a:solidFill>
          <a:ln w="76200" cap="flat" cmpd="sng" algn="ctr">
            <a:solidFill>
              <a:schemeClr val="accent4">
                <a:lumMod val="10000"/>
              </a:schemeClr>
            </a:solidFill>
            <a:prstDash val="solid"/>
            <a:round/>
            <a:headEnd type="none" w="med" len="med"/>
            <a:tailEnd type="triangle"/>
          </a:ln>
          <a:effectLst/>
        </p:spPr>
      </p:cxnSp>
      <p:pic>
        <p:nvPicPr>
          <p:cNvPr id="19464" name="Picture 12">
            <a:extLst>
              <a:ext uri="{FF2B5EF4-FFF2-40B4-BE49-F238E27FC236}">
                <a16:creationId xmlns:a16="http://schemas.microsoft.com/office/drawing/2014/main" id="{25AC4098-3DCD-0BB6-874E-22A5787B2C4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238" y="2819400"/>
            <a:ext cx="3276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0" descr="ANd9GcQQLANsNdjmxfDWVjb0ER71k_-ywQMjTGw3OMU3RHjwJSRA7DOUfQ">
            <a:extLst>
              <a:ext uri="{FF2B5EF4-FFF2-40B4-BE49-F238E27FC236}">
                <a16:creationId xmlns:a16="http://schemas.microsoft.com/office/drawing/2014/main" id="{15FBD0A9-80EC-AC6F-3962-CBADE3668A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538" y="4662488"/>
            <a:ext cx="2055812"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F8592AB3-946B-603E-68B1-3774A58609AE}"/>
              </a:ext>
            </a:extLst>
          </p:cNvPr>
          <p:cNvSpPr txBox="1">
            <a:spLocks noChangeArrowheads="1"/>
          </p:cNvSpPr>
          <p:nvPr/>
        </p:nvSpPr>
        <p:spPr bwMode="auto">
          <a:xfrm>
            <a:off x="46038" y="152400"/>
            <a:ext cx="9097962"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50000"/>
              </a:spcBef>
              <a:buClrTx/>
              <a:buSzTx/>
              <a:buFontTx/>
              <a:buNone/>
            </a:pPr>
            <a:r>
              <a:rPr lang="en-US" altLang="en-US" sz="4400">
                <a:solidFill>
                  <a:srgbClr val="FFFFFF"/>
                </a:solidFill>
              </a:rPr>
              <a:t>The chief cupbearer, however,</a:t>
            </a:r>
          </a:p>
          <a:p>
            <a:pPr>
              <a:spcBef>
                <a:spcPct val="50000"/>
              </a:spcBef>
              <a:buClrTx/>
              <a:buSzTx/>
              <a:buFontTx/>
              <a:buNone/>
            </a:pPr>
            <a:r>
              <a:rPr lang="en-US" altLang="en-US" sz="4400">
                <a:solidFill>
                  <a:srgbClr val="FFFFFF"/>
                </a:solidFill>
              </a:rPr>
              <a:t>				  did not remember </a:t>
            </a:r>
          </a:p>
          <a:p>
            <a:pPr>
              <a:spcBef>
                <a:spcPct val="50000"/>
              </a:spcBef>
              <a:buClrTx/>
              <a:buSzTx/>
              <a:buFontTx/>
              <a:buNone/>
            </a:pPr>
            <a:r>
              <a:rPr lang="en-US" altLang="en-US" sz="4400">
                <a:solidFill>
                  <a:srgbClr val="FFFFFF"/>
                </a:solidFill>
              </a:rPr>
              <a:t>					    Joseph; </a:t>
            </a:r>
          </a:p>
          <a:p>
            <a:pPr>
              <a:spcBef>
                <a:spcPct val="50000"/>
              </a:spcBef>
              <a:buClrTx/>
              <a:buSzTx/>
              <a:buFontTx/>
              <a:buNone/>
            </a:pPr>
            <a:endParaRPr lang="en-US" altLang="en-US" sz="1400">
              <a:solidFill>
                <a:srgbClr val="FFFFFF"/>
              </a:solidFill>
            </a:endParaRPr>
          </a:p>
          <a:p>
            <a:pPr>
              <a:spcBef>
                <a:spcPct val="50000"/>
              </a:spcBef>
              <a:buClrTx/>
              <a:buSzTx/>
              <a:buFontTx/>
              <a:buNone/>
            </a:pPr>
            <a:r>
              <a:rPr lang="en-US" altLang="en-US" sz="4800">
                <a:solidFill>
                  <a:srgbClr val="FFFFFF"/>
                </a:solidFill>
              </a:rPr>
              <a:t>       						he </a:t>
            </a:r>
          </a:p>
          <a:p>
            <a:pPr>
              <a:spcBef>
                <a:spcPct val="50000"/>
              </a:spcBef>
              <a:buClrTx/>
              <a:buSzTx/>
              <a:buFontTx/>
              <a:buNone/>
            </a:pPr>
            <a:r>
              <a:rPr lang="en-US" altLang="en-US" sz="4800">
                <a:solidFill>
                  <a:srgbClr val="FFFFFF"/>
                </a:solidFill>
              </a:rPr>
              <a:t>			   				forgot </a:t>
            </a:r>
          </a:p>
          <a:p>
            <a:pPr>
              <a:spcBef>
                <a:spcPct val="50000"/>
              </a:spcBef>
              <a:buClrTx/>
              <a:buSzTx/>
              <a:buFontTx/>
              <a:buNone/>
            </a:pPr>
            <a:r>
              <a:rPr lang="en-US" altLang="en-US" sz="4800">
                <a:solidFill>
                  <a:srgbClr val="FFFFFF"/>
                </a:solidFill>
              </a:rPr>
              <a:t>	 		     				him.</a:t>
            </a:r>
          </a:p>
        </p:txBody>
      </p:sp>
      <p:pic>
        <p:nvPicPr>
          <p:cNvPr id="20483" name="Picture 3" descr="16091819-african-man-wearing-traditional-dress-and-holding-chalice">
            <a:extLst>
              <a:ext uri="{FF2B5EF4-FFF2-40B4-BE49-F238E27FC236}">
                <a16:creationId xmlns:a16="http://schemas.microsoft.com/office/drawing/2014/main" id="{F2CA835A-F853-868F-0E52-9B619826AA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063" y="3100388"/>
            <a:ext cx="22891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ANd9GcR1oJHP2g0VuK4c14XQLiJYRnRGslLi3v7kQ23AAGm1jHLmSi7d">
            <a:extLst>
              <a:ext uri="{FF2B5EF4-FFF2-40B4-BE49-F238E27FC236}">
                <a16:creationId xmlns:a16="http://schemas.microsoft.com/office/drawing/2014/main" id="{B4CB01AD-9FC0-4A6E-0B58-ACD64B43C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3250" y="5440363"/>
            <a:ext cx="560388"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AutoShape 5">
            <a:extLst>
              <a:ext uri="{FF2B5EF4-FFF2-40B4-BE49-F238E27FC236}">
                <a16:creationId xmlns:a16="http://schemas.microsoft.com/office/drawing/2014/main" id="{4791E8EF-EDEC-9DF4-EC52-10BF9427CAC2}"/>
              </a:ext>
            </a:extLst>
          </p:cNvPr>
          <p:cNvSpPr>
            <a:spLocks noChangeArrowheads="1"/>
          </p:cNvSpPr>
          <p:nvPr/>
        </p:nvSpPr>
        <p:spPr bwMode="auto">
          <a:xfrm>
            <a:off x="112713" y="1190625"/>
            <a:ext cx="3200400" cy="2590800"/>
          </a:xfrm>
          <a:prstGeom prst="cloudCallout">
            <a:avLst>
              <a:gd name="adj1" fmla="val 89384"/>
              <a:gd name="adj2" fmla="val 34569"/>
            </a:avLst>
          </a:prstGeom>
          <a:solidFill>
            <a:srgbClr val="009999"/>
          </a:solidFill>
          <a:ln w="9525">
            <a:solidFill>
              <a:srgbClr val="FFFFFF"/>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endParaRPr lang="en-US" altLang="en-US"/>
          </a:p>
        </p:txBody>
      </p:sp>
      <p:pic>
        <p:nvPicPr>
          <p:cNvPr id="20486" name="Picture 6" descr="bible_joseph">
            <a:extLst>
              <a:ext uri="{FF2B5EF4-FFF2-40B4-BE49-F238E27FC236}">
                <a16:creationId xmlns:a16="http://schemas.microsoft.com/office/drawing/2014/main" id="{CD46B352-96AB-0C51-100D-BDF9EDA2D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50" t="-510" r="-1450" b="5882"/>
          <a:stretch>
            <a:fillRect/>
          </a:stretch>
        </p:blipFill>
        <p:spPr bwMode="auto">
          <a:xfrm>
            <a:off x="936625" y="1331913"/>
            <a:ext cx="1598613"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7" name="Group 7">
            <a:extLst>
              <a:ext uri="{FF2B5EF4-FFF2-40B4-BE49-F238E27FC236}">
                <a16:creationId xmlns:a16="http://schemas.microsoft.com/office/drawing/2014/main" id="{A03D5EEE-4F06-2A5A-CD3D-97A0AF7AAD69}"/>
              </a:ext>
            </a:extLst>
          </p:cNvPr>
          <p:cNvGrpSpPr>
            <a:grpSpLocks/>
          </p:cNvGrpSpPr>
          <p:nvPr/>
        </p:nvGrpSpPr>
        <p:grpSpPr bwMode="auto">
          <a:xfrm rot="995757">
            <a:off x="-268288" y="1598613"/>
            <a:ext cx="5249863" cy="1617662"/>
            <a:chOff x="432" y="2064"/>
            <a:chExt cx="2016" cy="1536"/>
          </a:xfrm>
        </p:grpSpPr>
        <p:sp>
          <p:nvSpPr>
            <p:cNvPr id="20488" name="Line 7">
              <a:extLst>
                <a:ext uri="{FF2B5EF4-FFF2-40B4-BE49-F238E27FC236}">
                  <a16:creationId xmlns:a16="http://schemas.microsoft.com/office/drawing/2014/main" id="{4F934A7C-0C88-6D02-C85A-6F2C7D795E4D}"/>
                </a:ext>
              </a:extLst>
            </p:cNvPr>
            <p:cNvSpPr>
              <a:spLocks noChangeShapeType="1"/>
            </p:cNvSpPr>
            <p:nvPr/>
          </p:nvSpPr>
          <p:spPr bwMode="auto">
            <a:xfrm>
              <a:off x="528" y="2112"/>
              <a:ext cx="1824" cy="1488"/>
            </a:xfrm>
            <a:prstGeom prst="line">
              <a:avLst/>
            </a:prstGeom>
            <a:noFill/>
            <a:ln w="31751">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9" name="Line 8">
              <a:extLst>
                <a:ext uri="{FF2B5EF4-FFF2-40B4-BE49-F238E27FC236}">
                  <a16:creationId xmlns:a16="http://schemas.microsoft.com/office/drawing/2014/main" id="{6A3F3F86-ECAF-FE6D-DC39-299A10DA94CF}"/>
                </a:ext>
              </a:extLst>
            </p:cNvPr>
            <p:cNvSpPr>
              <a:spLocks noChangeShapeType="1"/>
            </p:cNvSpPr>
            <p:nvPr/>
          </p:nvSpPr>
          <p:spPr bwMode="auto">
            <a:xfrm flipH="1">
              <a:off x="432" y="2064"/>
              <a:ext cx="2016" cy="1392"/>
            </a:xfrm>
            <a:prstGeom prst="line">
              <a:avLst/>
            </a:prstGeom>
            <a:noFill/>
            <a:ln w="31751">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Ripple</Template>
  <TotalTime>3004</TotalTime>
  <Words>673</Words>
  <Application>Microsoft Office PowerPoint</Application>
  <PresentationFormat>On-screen Show (4:3)</PresentationFormat>
  <Paragraphs>59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Wingdings</vt:lpstr>
      <vt:lpstr>Aptos</vt:lpstr>
      <vt:lpstr>Ripple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K12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VCSParent</dc:creator>
  <cp:lastModifiedBy>April Litman</cp:lastModifiedBy>
  <cp:revision>66</cp:revision>
  <dcterms:created xsi:type="dcterms:W3CDTF">2013-07-27T14:18:52Z</dcterms:created>
  <dcterms:modified xsi:type="dcterms:W3CDTF">2025-07-24T18:35:49Z</dcterms:modified>
</cp:coreProperties>
</file>