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4" r:id="rId1"/>
  </p:sldMasterIdLst>
  <p:sldIdLst>
    <p:sldId id="256" r:id="rId2"/>
    <p:sldId id="321" r:id="rId3"/>
    <p:sldId id="322" r:id="rId4"/>
    <p:sldId id="298" r:id="rId5"/>
    <p:sldId id="260" r:id="rId6"/>
    <p:sldId id="300" r:id="rId7"/>
    <p:sldId id="299" r:id="rId8"/>
    <p:sldId id="266" r:id="rId9"/>
    <p:sldId id="261" r:id="rId10"/>
    <p:sldId id="270" r:id="rId11"/>
    <p:sldId id="272" r:id="rId12"/>
    <p:sldId id="273" r:id="rId13"/>
    <p:sldId id="301" r:id="rId14"/>
    <p:sldId id="302" r:id="rId15"/>
    <p:sldId id="274" r:id="rId16"/>
    <p:sldId id="276" r:id="rId17"/>
    <p:sldId id="303" r:id="rId18"/>
    <p:sldId id="277" r:id="rId19"/>
    <p:sldId id="262" r:id="rId20"/>
    <p:sldId id="279" r:id="rId21"/>
    <p:sldId id="280" r:id="rId22"/>
    <p:sldId id="281" r:id="rId23"/>
    <p:sldId id="282" r:id="rId24"/>
    <p:sldId id="305" r:id="rId25"/>
    <p:sldId id="304" r:id="rId26"/>
    <p:sldId id="283" r:id="rId27"/>
    <p:sldId id="307" r:id="rId28"/>
    <p:sldId id="306" r:id="rId29"/>
    <p:sldId id="275" r:id="rId30"/>
    <p:sldId id="309" r:id="rId31"/>
    <p:sldId id="308" r:id="rId32"/>
    <p:sldId id="285" r:id="rId33"/>
    <p:sldId id="310" r:id="rId34"/>
    <p:sldId id="286" r:id="rId35"/>
    <p:sldId id="288" r:id="rId36"/>
    <p:sldId id="287" r:id="rId37"/>
    <p:sldId id="289" r:id="rId38"/>
    <p:sldId id="311" r:id="rId39"/>
    <p:sldId id="284" r:id="rId40"/>
    <p:sldId id="290" r:id="rId41"/>
    <p:sldId id="313" r:id="rId42"/>
    <p:sldId id="312" r:id="rId43"/>
    <p:sldId id="291" r:id="rId44"/>
    <p:sldId id="314" r:id="rId45"/>
    <p:sldId id="292" r:id="rId46"/>
    <p:sldId id="315" r:id="rId47"/>
    <p:sldId id="294" r:id="rId48"/>
    <p:sldId id="316" r:id="rId49"/>
    <p:sldId id="295" r:id="rId50"/>
    <p:sldId id="317" r:id="rId51"/>
    <p:sldId id="318" r:id="rId52"/>
    <p:sldId id="293" r:id="rId53"/>
    <p:sldId id="297" r:id="rId54"/>
    <p:sldId id="319" r:id="rId55"/>
    <p:sldId id="296" r:id="rId56"/>
    <p:sldId id="320" r:id="rId5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53" d="100"/>
          <a:sy n="53" d="100"/>
        </p:scale>
        <p:origin x="990" y="27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April Litman" userId="c83b8c5f662f391c" providerId="LiveId" clId="{9A1397AC-0CE0-4428-A2DB-2337BB5FCB80}"/>
    <pc:docChg chg="undo custSel addSld modSld">
      <pc:chgData name="April Litman" userId="c83b8c5f662f391c" providerId="LiveId" clId="{9A1397AC-0CE0-4428-A2DB-2337BB5FCB80}" dt="2025-07-05T16:44:22.788" v="229" actId="20577"/>
      <pc:docMkLst>
        <pc:docMk/>
      </pc:docMkLst>
      <pc:sldChg chg="modSp mod">
        <pc:chgData name="April Litman" userId="c83b8c5f662f391c" providerId="LiveId" clId="{9A1397AC-0CE0-4428-A2DB-2337BB5FCB80}" dt="2025-07-05T16:40:33.201" v="3" actId="113"/>
        <pc:sldMkLst>
          <pc:docMk/>
          <pc:sldMk cId="0" sldId="256"/>
        </pc:sldMkLst>
        <pc:spChg chg="mod">
          <ac:chgData name="April Litman" userId="c83b8c5f662f391c" providerId="LiveId" clId="{9A1397AC-0CE0-4428-A2DB-2337BB5FCB80}" dt="2025-07-05T16:40:33.201" v="3" actId="113"/>
          <ac:spMkLst>
            <pc:docMk/>
            <pc:sldMk cId="0" sldId="256"/>
            <ac:spMk id="2" creationId="{00000000-0000-0000-0000-000000000000}"/>
          </ac:spMkLst>
        </pc:spChg>
      </pc:sldChg>
      <pc:sldChg chg="addSp delSp modSp add mod">
        <pc:chgData name="April Litman" userId="c83b8c5f662f391c" providerId="LiveId" clId="{9A1397AC-0CE0-4428-A2DB-2337BB5FCB80}" dt="2025-07-05T16:41:45.900" v="51" actId="22"/>
        <pc:sldMkLst>
          <pc:docMk/>
          <pc:sldMk cId="1797393816" sldId="321"/>
        </pc:sldMkLst>
        <pc:spChg chg="mod">
          <ac:chgData name="April Litman" userId="c83b8c5f662f391c" providerId="LiveId" clId="{9A1397AC-0CE0-4428-A2DB-2337BB5FCB80}" dt="2025-07-05T16:41:09.143" v="14" actId="6549"/>
          <ac:spMkLst>
            <pc:docMk/>
            <pc:sldMk cId="1797393816" sldId="321"/>
            <ac:spMk id="2" creationId="{DD0F9EBC-1E47-86DC-157C-51270022D427}"/>
          </ac:spMkLst>
        </pc:spChg>
        <pc:spChg chg="mod">
          <ac:chgData name="April Litman" userId="c83b8c5f662f391c" providerId="LiveId" clId="{9A1397AC-0CE0-4428-A2DB-2337BB5FCB80}" dt="2025-07-05T16:41:31.464" v="49" actId="403"/>
          <ac:spMkLst>
            <pc:docMk/>
            <pc:sldMk cId="1797393816" sldId="321"/>
            <ac:spMk id="3" creationId="{DDB62D5C-C806-B466-5DF2-8227F416383D}"/>
          </ac:spMkLst>
        </pc:spChg>
        <pc:spChg chg="add del">
          <ac:chgData name="April Litman" userId="c83b8c5f662f391c" providerId="LiveId" clId="{9A1397AC-0CE0-4428-A2DB-2337BB5FCB80}" dt="2025-07-05T16:41:45.900" v="51" actId="22"/>
          <ac:spMkLst>
            <pc:docMk/>
            <pc:sldMk cId="1797393816" sldId="321"/>
            <ac:spMk id="5" creationId="{5FB67056-2F50-8BF8-D2C0-5A668FBD363D}"/>
          </ac:spMkLst>
        </pc:spChg>
      </pc:sldChg>
      <pc:sldChg chg="modSp add mod">
        <pc:chgData name="April Litman" userId="c83b8c5f662f391c" providerId="LiveId" clId="{9A1397AC-0CE0-4428-A2DB-2337BB5FCB80}" dt="2025-07-05T16:44:22.788" v="229" actId="20577"/>
        <pc:sldMkLst>
          <pc:docMk/>
          <pc:sldMk cId="844326359" sldId="322"/>
        </pc:sldMkLst>
        <pc:spChg chg="mod">
          <ac:chgData name="April Litman" userId="c83b8c5f662f391c" providerId="LiveId" clId="{9A1397AC-0CE0-4428-A2DB-2337BB5FCB80}" dt="2025-07-05T16:44:22.788" v="229" actId="20577"/>
          <ac:spMkLst>
            <pc:docMk/>
            <pc:sldMk cId="844326359" sldId="322"/>
            <ac:spMk id="2" creationId="{01CD5087-67C4-72F6-5CF6-59A64436402A}"/>
          </ac:spMkLst>
        </pc:spChg>
        <pc:spChg chg="mod">
          <ac:chgData name="April Litman" userId="c83b8c5f662f391c" providerId="LiveId" clId="{9A1397AC-0CE0-4428-A2DB-2337BB5FCB80}" dt="2025-07-05T16:44:07.974" v="227" actId="14100"/>
          <ac:spMkLst>
            <pc:docMk/>
            <pc:sldMk cId="844326359" sldId="322"/>
            <ac:spMk id="3" creationId="{5294A7D9-9D47-108A-2DAA-604BC2A9DD2D}"/>
          </ac:spMkLst>
        </pc:sp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9" name="Subtitle 8"/>
          <p:cNvSpPr>
            <a:spLocks noGrp="1"/>
          </p:cNvSpPr>
          <p:nvPr>
            <p:ph type="subTitle" idx="1"/>
          </p:nvPr>
        </p:nvSpPr>
        <p:spPr>
          <a:xfrm>
            <a:off x="457200" y="3699804"/>
            <a:ext cx="8305800" cy="1143000"/>
          </a:xfrm>
        </p:spPr>
        <p:txBody>
          <a:bodyPr>
            <a:noAutofit/>
          </a:bodyPr>
          <a:lstStyle>
            <a:lvl1pPr marL="0" indent="0" algn="ctr">
              <a:buNone/>
              <a:defRPr sz="2200" spc="100" baseline="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sp>
        <p:nvSpPr>
          <p:cNvPr id="28" name="Title 27"/>
          <p:cNvSpPr>
            <a:spLocks noGrp="1"/>
          </p:cNvSpPr>
          <p:nvPr>
            <p:ph type="ctrTitle"/>
          </p:nvPr>
        </p:nvSpPr>
        <p:spPr>
          <a:xfrm>
            <a:off x="457200" y="1433732"/>
            <a:ext cx="8305800" cy="1981200"/>
          </a:xfrm>
          <a:ln w="6350" cap="rnd">
            <a:noFill/>
          </a:ln>
        </p:spPr>
        <p:txBody>
          <a:bodyPr anchor="b" anchorCtr="0">
            <a:noAutofit/>
          </a:bodyPr>
          <a:lstStyle>
            <a:lvl1pPr algn="ctr">
              <a:defRPr lang="en-US" sz="4800" b="0" dirty="0">
                <a:ln w="3200">
                  <a:solidFill>
                    <a:schemeClr val="bg2">
                      <a:shade val="75000"/>
                      <a:alpha val="25000"/>
                    </a:schemeClr>
                  </a:solidFill>
                  <a:prstDash val="solid"/>
                  <a:round/>
                </a:ln>
                <a:solidFill>
                  <a:srgbClr val="F9F9F9"/>
                </a:solidFill>
                <a:effectLst>
                  <a:innerShdw blurRad="50800" dist="25400" dir="13500000">
                    <a:srgbClr val="000000">
                      <a:alpha val="70000"/>
                    </a:srgbClr>
                  </a:innerShdw>
                </a:effectLst>
              </a:defRPr>
            </a:lvl1pPr>
          </a:lstStyle>
          <a:p>
            <a:r>
              <a:rPr kumimoji="0" lang="en-US"/>
              <a:t>Click to edit Master title style</a:t>
            </a:r>
          </a:p>
        </p:txBody>
      </p:sp>
      <p:cxnSp>
        <p:nvCxnSpPr>
          <p:cNvPr id="8" name="Straight Connector 7"/>
          <p:cNvCxnSpPr/>
          <p:nvPr/>
        </p:nvCxnSpPr>
        <p:spPr>
          <a:xfrm>
            <a:off x="1463626"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3" name="Straight Connector 12"/>
          <p:cNvCxnSpPr/>
          <p:nvPr/>
        </p:nvCxnSpPr>
        <p:spPr>
          <a:xfrm>
            <a:off x="4708574" y="3550126"/>
            <a:ext cx="2971800" cy="1588"/>
          </a:xfrm>
          <a:prstGeom prst="line">
            <a:avLst/>
          </a:prstGeom>
          <a:ln w="9525" cap="flat" cmpd="sng" algn="ctr">
            <a:solidFill>
              <a:schemeClr val="bg2">
                <a:tint val="20000"/>
              </a:schemeClr>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
        <p:nvSpPr>
          <p:cNvPr id="14" name="Oval 13"/>
          <p:cNvSpPr/>
          <p:nvPr/>
        </p:nvSpPr>
        <p:spPr>
          <a:xfrm>
            <a:off x="4540348" y="3526302"/>
            <a:ext cx="45720" cy="45720"/>
          </a:xfrm>
          <a:prstGeom prst="ellipse">
            <a:avLst/>
          </a:prstGeom>
          <a:effectLst>
            <a:outerShdw blurRad="31750" dir="2700000" algn="tl" rotWithShape="0">
              <a:srgbClr val="000000">
                <a:alpha val="55000"/>
              </a:srgbClr>
            </a:outerShdw>
          </a:effectLst>
        </p:spPr>
        <p:style>
          <a:lnRef idx="2">
            <a:schemeClr val="accent2"/>
          </a:lnRef>
          <a:fillRef idx="1">
            <a:schemeClr val="accent2"/>
          </a:fillRef>
          <a:effectRef idx="0">
            <a:schemeClr val="accent2"/>
          </a:effectRef>
          <a:fontRef idx="minor">
            <a:schemeClr val="lt1"/>
          </a:fontRef>
        </p:style>
        <p:txBody>
          <a:bodyPr rtlCol="0" anchor="ctr"/>
          <a:lstStyle/>
          <a:p>
            <a:pPr algn="ctr" eaLnBrk="1" latinLnBrk="0" hangingPunct="1"/>
            <a:endParaRPr kumimoji="0" lang="en-US" dirty="0"/>
          </a:p>
        </p:txBody>
      </p:sp>
      <p:sp>
        <p:nvSpPr>
          <p:cNvPr id="15" name="Date Placeholder 14"/>
          <p:cNvSpPr>
            <a:spLocks noGrp="1"/>
          </p:cNvSpPr>
          <p:nvPr>
            <p:ph type="dt" sz="half" idx="10"/>
          </p:nvPr>
        </p:nvSpPr>
        <p:spPr/>
        <p:txBody>
          <a:bodyPr/>
          <a:lstStyle/>
          <a:p>
            <a:fld id="{A04B60DD-959F-486F-B0FF-C0685AEA7EBA}" type="datetimeFigureOut">
              <a:rPr lang="en-US" smtClean="0"/>
              <a:pPr/>
              <a:t>7/5/2025</a:t>
            </a:fld>
            <a:endParaRPr lang="en-US" dirty="0"/>
          </a:p>
        </p:txBody>
      </p:sp>
      <p:sp>
        <p:nvSpPr>
          <p:cNvPr id="16" name="Slide Number Placeholder 15"/>
          <p:cNvSpPr>
            <a:spLocks noGrp="1"/>
          </p:cNvSpPr>
          <p:nvPr>
            <p:ph type="sldNum" sz="quarter" idx="11"/>
          </p:nvPr>
        </p:nvSpPr>
        <p:spPr/>
        <p:txBody>
          <a:bodyPr/>
          <a:lstStyle/>
          <a:p>
            <a:fld id="{36F1EF73-A9CD-400D-9E41-ECB576C64756}" type="slidenum">
              <a:rPr lang="en-US" smtClean="0"/>
              <a:pPr/>
              <a:t>‹#›</a:t>
            </a:fld>
            <a:endParaRPr lang="en-US" dirty="0"/>
          </a:p>
        </p:txBody>
      </p:sp>
      <p:sp>
        <p:nvSpPr>
          <p:cNvPr id="17" name="Footer Placeholder 16"/>
          <p:cNvSpPr>
            <a:spLocks noGrp="1"/>
          </p:cNvSpPr>
          <p:nvPr>
            <p:ph type="ftr" sz="quarter" idx="12"/>
          </p:nvPr>
        </p:nvSpPr>
        <p:spPr/>
        <p:txBody>
          <a:bodyPr/>
          <a:lstStyle/>
          <a:p>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9" name="Content Placeholder 8"/>
          <p:cNvSpPr>
            <a:spLocks noGrp="1"/>
          </p:cNvSpPr>
          <p:nvPr>
            <p:ph idx="1"/>
          </p:nvPr>
        </p:nvSpPr>
        <p:spPr>
          <a:xfrm>
            <a:off x="457200" y="1524000"/>
            <a:ext cx="8229600"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4" name="Date Placeholder 13"/>
          <p:cNvSpPr>
            <a:spLocks noGrp="1"/>
          </p:cNvSpPr>
          <p:nvPr>
            <p:ph type="dt" sz="half" idx="14"/>
          </p:nvPr>
        </p:nvSpPr>
        <p:spPr/>
        <p:txBody>
          <a:bodyPr/>
          <a:lstStyle/>
          <a:p>
            <a:fld id="{A04B60DD-959F-486F-B0FF-C0685AEA7EBA}" type="datetimeFigureOut">
              <a:rPr lang="en-US" smtClean="0"/>
              <a:pPr/>
              <a:t>7/5/2025</a:t>
            </a:fld>
            <a:endParaRPr lang="en-US" dirty="0"/>
          </a:p>
        </p:txBody>
      </p:sp>
      <p:sp>
        <p:nvSpPr>
          <p:cNvPr id="15" name="Slide Number Placeholder 14"/>
          <p:cNvSpPr>
            <a:spLocks noGrp="1"/>
          </p:cNvSpPr>
          <p:nvPr>
            <p:ph type="sldNum" sz="quarter" idx="15"/>
          </p:nvPr>
        </p:nvSpPr>
        <p:spPr/>
        <p:txBody>
          <a:bodyPr/>
          <a:lstStyle>
            <a:lvl1pPr algn="ctr">
              <a:defRPr/>
            </a:lvl1pPr>
          </a:lstStyle>
          <a:p>
            <a:fld id="{36F1EF73-A9CD-400D-9E41-ECB576C64756}" type="slidenum">
              <a:rPr lang="en-US" smtClean="0"/>
              <a:pPr/>
              <a:t>‹#›</a:t>
            </a:fld>
            <a:endParaRPr lang="en-US" dirty="0"/>
          </a:p>
        </p:txBody>
      </p:sp>
      <p:sp>
        <p:nvSpPr>
          <p:cNvPr id="16" name="Footer Placeholder 15"/>
          <p:cNvSpPr>
            <a:spLocks noGrp="1"/>
          </p:cNvSpPr>
          <p:nvPr>
            <p:ph type="ftr" sz="quarter" idx="16"/>
          </p:nvPr>
        </p:nvSpPr>
        <p:spPr/>
        <p:txBody>
          <a:bodyPr/>
          <a:lstStyle/>
          <a:p>
            <a:endParaRPr lang="en-US" dirty="0"/>
          </a:p>
        </p:txBody>
      </p:sp>
      <p:sp>
        <p:nvSpPr>
          <p:cNvPr id="17" name="Title 16"/>
          <p:cNvSpPr>
            <a:spLocks noGrp="1"/>
          </p:cNvSpPr>
          <p:nvPr>
            <p:ph type="title"/>
          </p:nvPr>
        </p:nvSpPr>
        <p:spPr/>
        <p:txBody>
          <a:bodyPr rtlCol="0" anchor="b" anchorCtr="0"/>
          <a:lstStyle/>
          <a:p>
            <a:r>
              <a:rPr kumimoji="0" lang="en-US"/>
              <a:t>Click to edit Master title style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Date Placeholder 3"/>
          <p:cNvSpPr>
            <a:spLocks noGrp="1"/>
          </p:cNvSpPr>
          <p:nvPr>
            <p:ph type="dt" sz="half" idx="10"/>
          </p:nvPr>
        </p:nvSpPr>
        <p:spPr/>
        <p:txBody>
          <a:bodyPr/>
          <a:lstStyle/>
          <a:p>
            <a:fld id="{A04B60DD-959F-486F-B0FF-C0685AEA7EBA}" type="datetimeFigureOut">
              <a:rPr lang="en-US" smtClean="0"/>
              <a:pPr/>
              <a:t>7/5/2025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6F1EF73-A9CD-400D-9E41-ECB576C64756}" type="slidenum">
              <a:rPr lang="en-US" smtClean="0"/>
              <a:pPr/>
              <a:t>‹#›</a:t>
            </a:fld>
            <a:endParaRPr lang="en-US" dirty="0"/>
          </a:p>
        </p:txBody>
      </p:sp>
      <p:sp>
        <p:nvSpPr>
          <p:cNvPr id="2" name="Title 1"/>
          <p:cNvSpPr>
            <a:spLocks noGrp="1"/>
          </p:cNvSpPr>
          <p:nvPr>
            <p:ph type="title"/>
          </p:nvPr>
        </p:nvSpPr>
        <p:spPr>
          <a:xfrm>
            <a:off x="685800" y="3505200"/>
            <a:ext cx="7924800" cy="1371600"/>
          </a:xfrm>
        </p:spPr>
        <p:txBody>
          <a:bodyPr>
            <a:noAutofit/>
          </a:bodyPr>
          <a:lstStyle>
            <a:lvl1pPr algn="l" rtl="0">
              <a:spcBef>
                <a:spcPct val="0"/>
              </a:spcBef>
              <a:buNone/>
              <a:defRPr lang="en-US" sz="4800" b="0" dirty="0">
                <a:ln w="3200">
                  <a:solidFill>
                    <a:schemeClr val="bg2">
                      <a:shade val="25000"/>
                      <a:alpha val="25000"/>
                    </a:schemeClr>
                  </a:solidFill>
                  <a:prstDash val="solid"/>
                  <a:round/>
                </a:ln>
                <a:solidFill>
                  <a:srgbClr val="F9F9F9"/>
                </a:solidFill>
                <a:effectLst>
                  <a:innerShdw blurRad="38100" dist="25400" dir="13500000">
                    <a:prstClr val="black">
                      <a:alpha val="70000"/>
                    </a:prstClr>
                  </a:innerShdw>
                </a:effectLst>
              </a:defRPr>
            </a:lvl1pPr>
          </a:lstStyle>
          <a:p>
            <a:r>
              <a:rPr kumimoji="0" lang="en-US"/>
              <a:t>Click to edit Master title style</a:t>
            </a:r>
          </a:p>
        </p:txBody>
      </p:sp>
      <p:sp>
        <p:nvSpPr>
          <p:cNvPr id="3" name="Text Placeholder 2"/>
          <p:cNvSpPr>
            <a:spLocks noGrp="1"/>
          </p:cNvSpPr>
          <p:nvPr>
            <p:ph type="body" idx="1"/>
          </p:nvPr>
        </p:nvSpPr>
        <p:spPr>
          <a:xfrm>
            <a:off x="685800" y="4958864"/>
            <a:ext cx="7924800" cy="984736"/>
          </a:xfrm>
        </p:spPr>
        <p:txBody>
          <a:bodyPr anchor="t"/>
          <a:lstStyle>
            <a:lvl1pPr marL="0" indent="0">
              <a:buNone/>
              <a:defRPr sz="2000" spc="100" baseline="0">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cxnSp>
        <p:nvCxnSpPr>
          <p:cNvPr id="7" name="Straight Connector 6"/>
          <p:cNvCxnSpPr/>
          <p:nvPr/>
        </p:nvCxnSpPr>
        <p:spPr>
          <a:xfrm>
            <a:off x="685800" y="4916992"/>
            <a:ext cx="7924800" cy="4301"/>
          </a:xfrm>
          <a:prstGeom prst="line">
            <a:avLst/>
          </a:prstGeom>
          <a:noFill/>
          <a:ln w="9525" cap="flat" cmpd="sng" algn="ctr">
            <a:solidFill>
              <a:srgbClr val="E9E9E8"/>
            </a:solidFill>
            <a:prstDash val="solid"/>
          </a:ln>
          <a:effectLst>
            <a:outerShdw blurRad="31750"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Date Placeholder 4"/>
          <p:cNvSpPr>
            <a:spLocks noGrp="1"/>
          </p:cNvSpPr>
          <p:nvPr>
            <p:ph type="dt" sz="half" idx="10"/>
          </p:nvPr>
        </p:nvSpPr>
        <p:spPr/>
        <p:txBody>
          <a:bodyPr/>
          <a:lstStyle/>
          <a:p>
            <a:fld id="{A04B60DD-959F-486F-B0FF-C0685AEA7EBA}" type="datetimeFigureOut">
              <a:rPr lang="en-US" smtClean="0"/>
              <a:pPr/>
              <a:t>7/5/2025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36F1EF73-A9CD-400D-9E41-ECB576C64756}" type="slidenum">
              <a:rPr lang="en-US" smtClean="0"/>
              <a:pPr/>
              <a:t>‹#›</a:t>
            </a:fld>
            <a:endParaRPr lang="en-US" dirty="0"/>
          </a:p>
        </p:txBody>
      </p:sp>
      <p:sp>
        <p:nvSpPr>
          <p:cNvPr id="2" name="Title 1"/>
          <p:cNvSpPr>
            <a:spLocks noGrp="1"/>
          </p:cNvSpPr>
          <p:nvPr>
            <p:ph type="title"/>
          </p:nvPr>
        </p:nvSpPr>
        <p:spPr/>
        <p:txBody>
          <a:bodyPr/>
          <a:lstStyle/>
          <a:p>
            <a:r>
              <a:rPr kumimoji="0" lang="en-US"/>
              <a:t>Click to edit Master title style</a:t>
            </a:r>
          </a:p>
        </p:txBody>
      </p:sp>
      <p:sp>
        <p:nvSpPr>
          <p:cNvPr id="11" name="Content Placeholder 10"/>
          <p:cNvSpPr>
            <a:spLocks noGrp="1"/>
          </p:cNvSpPr>
          <p:nvPr>
            <p:ph sz="half" idx="1"/>
          </p:nvPr>
        </p:nvSpPr>
        <p:spPr>
          <a:xfrm>
            <a:off x="457200" y="1524000"/>
            <a:ext cx="4059936"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13" name="Content Placeholder 12"/>
          <p:cNvSpPr>
            <a:spLocks noGrp="1"/>
          </p:cNvSpPr>
          <p:nvPr>
            <p:ph sz="half" idx="2"/>
          </p:nvPr>
        </p:nvSpPr>
        <p:spPr>
          <a:xfrm>
            <a:off x="4648200" y="1524000"/>
            <a:ext cx="4059936" cy="4572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9" name="Slide Number Placeholder 8"/>
          <p:cNvSpPr>
            <a:spLocks noGrp="1"/>
          </p:cNvSpPr>
          <p:nvPr>
            <p:ph type="sldNum" sz="quarter" idx="12"/>
          </p:nvPr>
        </p:nvSpPr>
        <p:spPr/>
        <p:txBody>
          <a:bodyPr/>
          <a:lstStyle/>
          <a:p>
            <a:fld id="{36F1EF73-A9CD-400D-9E41-ECB576C64756}" type="slidenum">
              <a:rPr lang="en-US" smtClean="0"/>
              <a:pPr/>
              <a:t>‹#›</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7" name="Date Placeholder 6"/>
          <p:cNvSpPr>
            <a:spLocks noGrp="1"/>
          </p:cNvSpPr>
          <p:nvPr>
            <p:ph type="dt" sz="half" idx="10"/>
          </p:nvPr>
        </p:nvSpPr>
        <p:spPr/>
        <p:txBody>
          <a:bodyPr/>
          <a:lstStyle/>
          <a:p>
            <a:fld id="{A04B60DD-959F-486F-B0FF-C0685AEA7EBA}" type="datetimeFigureOut">
              <a:rPr lang="en-US" smtClean="0"/>
              <a:pPr/>
              <a:t>7/5/2025</a:t>
            </a:fld>
            <a:endParaRPr lang="en-US" dirty="0"/>
          </a:p>
        </p:txBody>
      </p:sp>
      <p:sp>
        <p:nvSpPr>
          <p:cNvPr id="3" name="Text Placeholder 2"/>
          <p:cNvSpPr>
            <a:spLocks noGrp="1"/>
          </p:cNvSpPr>
          <p:nvPr>
            <p:ph type="body" idx="1"/>
          </p:nvPr>
        </p:nvSpPr>
        <p:spPr>
          <a:xfrm>
            <a:off x="457200" y="1399593"/>
            <a:ext cx="4040188" cy="762000"/>
          </a:xfrm>
          <a:noFill/>
          <a:ln w="25400" cap="rnd" cmpd="sng" algn="ctr">
            <a:noFill/>
            <a:prstDash val="solid"/>
          </a:ln>
          <a:effectLst>
            <a:softEdge rad="63500"/>
          </a:effectLst>
          <a:sp3d prstMaterial="fla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32" name="Content Placeholder 31"/>
          <p:cNvSpPr>
            <a:spLocks noGrp="1"/>
          </p:cNvSpPr>
          <p:nvPr>
            <p:ph sz="half" idx="2"/>
          </p:nvPr>
        </p:nvSpPr>
        <p:spPr>
          <a:xfrm>
            <a:off x="457200" y="2201896"/>
            <a:ext cx="4038600" cy="3913632"/>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34" name="Content Placeholder 33"/>
          <p:cNvSpPr>
            <a:spLocks noGrp="1"/>
          </p:cNvSpPr>
          <p:nvPr>
            <p:ph sz="quarter" idx="4"/>
          </p:nvPr>
        </p:nvSpPr>
        <p:spPr>
          <a:xfrm>
            <a:off x="4649788" y="2201896"/>
            <a:ext cx="4038600" cy="3913632"/>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2" name="Title 1"/>
          <p:cNvSpPr>
            <a:spLocks noGrp="1"/>
          </p:cNvSpPr>
          <p:nvPr>
            <p:ph type="title"/>
          </p:nvPr>
        </p:nvSpPr>
        <p:spPr>
          <a:xfrm>
            <a:off x="457200" y="155448"/>
            <a:ext cx="8229600" cy="1143000"/>
          </a:xfrm>
        </p:spPr>
        <p:txBody>
          <a:bodyPr anchor="b" anchorCtr="0"/>
          <a:lstStyle>
            <a:lvl1pPr>
              <a:defRPr/>
            </a:lvl1pPr>
          </a:lstStyle>
          <a:p>
            <a:r>
              <a:rPr kumimoji="0" lang="en-US"/>
              <a:t>Click to edit Master title style</a:t>
            </a:r>
          </a:p>
        </p:txBody>
      </p:sp>
      <p:sp>
        <p:nvSpPr>
          <p:cNvPr id="12" name="Text Placeholder 11"/>
          <p:cNvSpPr>
            <a:spLocks noGrp="1"/>
          </p:cNvSpPr>
          <p:nvPr>
            <p:ph type="body" idx="3"/>
          </p:nvPr>
        </p:nvSpPr>
        <p:spPr>
          <a:xfrm>
            <a:off x="4648200" y="1399593"/>
            <a:ext cx="4040188" cy="762000"/>
          </a:xfrm>
          <a:noFill/>
          <a:ln w="25400" cap="rnd" cmpd="sng" algn="ctr">
            <a:noFill/>
            <a:prstDash val="solid"/>
          </a:ln>
          <a:effectLst>
            <a:softEdge rad="63500"/>
          </a:effectLst>
        </p:spPr>
        <p:style>
          <a:lnRef idx="3">
            <a:schemeClr val="lt1"/>
          </a:lnRef>
          <a:fillRef idx="1">
            <a:schemeClr val="accent5"/>
          </a:fillRef>
          <a:effectRef idx="1">
            <a:schemeClr val="accent5"/>
          </a:effectRef>
          <a:fontRef idx="minor">
            <a:schemeClr val="lt1"/>
          </a:fontRef>
        </p:style>
        <p:txBody>
          <a:bodyPr lIns="91440" tIns="45720" rIns="91440" bIns="45720" anchor="b">
            <a:noAutofit/>
          </a:bodyPr>
          <a:lstStyle>
            <a:lvl1pPr marL="0" indent="0" algn="l">
              <a:spcBef>
                <a:spcPts val="0"/>
              </a:spcBef>
              <a:buNone/>
              <a:defRPr sz="2600" b="1" baseline="0">
                <a:solidFill>
                  <a:schemeClr val="tx2"/>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cxnSp>
        <p:nvCxnSpPr>
          <p:cNvPr id="10" name="Straight Connector 9"/>
          <p:cNvCxnSpPr/>
          <p:nvPr/>
        </p:nvCxnSpPr>
        <p:spPr>
          <a:xfrm>
            <a:off x="562945"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cxnSp>
        <p:nvCxnSpPr>
          <p:cNvPr id="17" name="Straight Connector 16"/>
          <p:cNvCxnSpPr/>
          <p:nvPr/>
        </p:nvCxnSpPr>
        <p:spPr>
          <a:xfrm>
            <a:off x="4754880" y="2180219"/>
            <a:ext cx="3749040" cy="1588"/>
          </a:xfrm>
          <a:prstGeom prst="line">
            <a:avLst/>
          </a:prstGeom>
          <a:noFill/>
          <a:ln w="12700" cap="flat" cmpd="sng" algn="ctr">
            <a:solidFill>
              <a:schemeClr val="bg2">
                <a:tint val="20000"/>
              </a:schemeClr>
            </a:solidFill>
            <a:prstDash val="solid"/>
          </a:ln>
          <a:effectLst>
            <a:outerShdw blurRad="34925" dir="2700000" algn="tl" rotWithShape="0">
              <a:srgbClr val="000000">
                <a:alpha val="55000"/>
              </a:srgbClr>
            </a:outerShdw>
          </a:effectLst>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A04B60DD-959F-486F-B0FF-C0685AEA7EBA}" type="datetimeFigureOut">
              <a:rPr lang="en-US" smtClean="0"/>
              <a:pPr/>
              <a:t>7/5/2025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36F1EF73-A9CD-400D-9E41-ECB576C64756}" type="slidenum">
              <a:rPr lang="en-US" smtClean="0"/>
              <a:pPr/>
              <a:t>‹#›</a:t>
            </a:fld>
            <a:endParaRPr lang="en-US" dirty="0"/>
          </a:p>
        </p:txBody>
      </p:sp>
      <p:sp>
        <p:nvSpPr>
          <p:cNvPr id="2" name="Title 1"/>
          <p:cNvSpPr>
            <a:spLocks noGrp="1"/>
          </p:cNvSpPr>
          <p:nvPr>
            <p:ph type="title"/>
          </p:nvPr>
        </p:nvSpPr>
        <p:spPr/>
        <p:txBody>
          <a:bodyPr/>
          <a:lstStyle/>
          <a:p>
            <a:r>
              <a:rPr kumimoji="0" lang="en-US"/>
              <a:t>Click to edit Master title style</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04B60DD-959F-486F-B0FF-C0685AEA7EBA}" type="datetimeFigureOut">
              <a:rPr lang="en-US" smtClean="0"/>
              <a:pPr/>
              <a:t>7/5/2025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36F1EF73-A9CD-400D-9E41-ECB576C64756}"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9" name="Content Placeholder 28"/>
          <p:cNvSpPr>
            <a:spLocks noGrp="1"/>
          </p:cNvSpPr>
          <p:nvPr>
            <p:ph sz="quarter" idx="1"/>
          </p:nvPr>
        </p:nvSpPr>
        <p:spPr>
          <a:xfrm>
            <a:off x="457200" y="457200"/>
            <a:ext cx="6248400" cy="5715000"/>
          </a:xfrm>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3" name="Text Placeholder 2"/>
          <p:cNvSpPr>
            <a:spLocks noGrp="1"/>
          </p:cNvSpPr>
          <p:nvPr>
            <p:ph type="body" idx="2"/>
          </p:nvPr>
        </p:nvSpPr>
        <p:spPr>
          <a:xfrm>
            <a:off x="6781800" y="1600200"/>
            <a:ext cx="1984248" cy="3733800"/>
          </a:xfrm>
        </p:spPr>
        <p:txBody>
          <a:bodyPr tIns="45720" bIns="45720" anchor="t" anchorCtr="0"/>
          <a:lstStyle>
            <a:lvl1pPr marL="0" indent="0">
              <a:lnSpc>
                <a:spcPct val="125000"/>
              </a:lnSpc>
              <a:spcAft>
                <a:spcPts val="1000"/>
              </a:spcAft>
              <a:buNone/>
              <a:defRPr sz="1600">
                <a:solidFill>
                  <a:schemeClr val="tx2"/>
                </a:solidFill>
              </a:defRPr>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31" name="Title 30"/>
          <p:cNvSpPr>
            <a:spLocks noGrp="1"/>
          </p:cNvSpPr>
          <p:nvPr>
            <p:ph type="title"/>
          </p:nvPr>
        </p:nvSpPr>
        <p:spPr>
          <a:xfrm>
            <a:off x="6781800" y="457200"/>
            <a:ext cx="19812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a:t>Click to edit Master title style</a:t>
            </a:r>
          </a:p>
        </p:txBody>
      </p:sp>
      <p:sp>
        <p:nvSpPr>
          <p:cNvPr id="8" name="Date Placeholder 7"/>
          <p:cNvSpPr>
            <a:spLocks noGrp="1"/>
          </p:cNvSpPr>
          <p:nvPr>
            <p:ph type="dt" sz="half" idx="14"/>
          </p:nvPr>
        </p:nvSpPr>
        <p:spPr/>
        <p:txBody>
          <a:bodyPr/>
          <a:lstStyle/>
          <a:p>
            <a:fld id="{A04B60DD-959F-486F-B0FF-C0685AEA7EBA}" type="datetimeFigureOut">
              <a:rPr lang="en-US" smtClean="0"/>
              <a:pPr/>
              <a:t>7/5/2025</a:t>
            </a:fld>
            <a:endParaRPr lang="en-US" dirty="0"/>
          </a:p>
        </p:txBody>
      </p:sp>
      <p:sp>
        <p:nvSpPr>
          <p:cNvPr id="9" name="Slide Number Placeholder 8"/>
          <p:cNvSpPr>
            <a:spLocks noGrp="1"/>
          </p:cNvSpPr>
          <p:nvPr>
            <p:ph type="sldNum" sz="quarter" idx="15"/>
          </p:nvPr>
        </p:nvSpPr>
        <p:spPr/>
        <p:txBody>
          <a:bodyPr/>
          <a:lstStyle/>
          <a:p>
            <a:fld id="{36F1EF73-A9CD-400D-9E41-ECB576C64756}" type="slidenum">
              <a:rPr lang="en-US" smtClean="0"/>
              <a:pPr/>
              <a:t>‹#›</a:t>
            </a:fld>
            <a:endParaRPr lang="en-US" dirty="0"/>
          </a:p>
        </p:txBody>
      </p:sp>
      <p:sp>
        <p:nvSpPr>
          <p:cNvPr id="10" name="Footer Placeholder 9"/>
          <p:cNvSpPr>
            <a:spLocks noGrp="1"/>
          </p:cNvSpPr>
          <p:nvPr>
            <p:ph type="ftr" sz="quarter" idx="16"/>
          </p:nvPr>
        </p:nvSpPr>
        <p:spPr/>
        <p:txBody>
          <a:bodyPr/>
          <a:lstStyle/>
          <a:p>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629400" y="457200"/>
            <a:ext cx="2057400" cy="1066800"/>
          </a:xfrm>
        </p:spPr>
        <p:txBody>
          <a:bodyPr lIns="91440" tIns="91440" anchor="b" anchorCtr="0"/>
          <a:lstStyle>
            <a:lvl1pPr algn="l">
              <a:buNone/>
              <a:defRPr sz="1800" b="1" spc="-50" baseline="0">
                <a:ln w="3175">
                  <a:noFill/>
                </a:ln>
                <a:solidFill>
                  <a:schemeClr val="tx2"/>
                </a:solidFill>
                <a:effectLst/>
                <a:latin typeface="+mn-lt"/>
                <a:ea typeface="+mn-ea"/>
                <a:cs typeface="+mn-cs"/>
              </a:defRPr>
            </a:lvl1pPr>
          </a:lstStyle>
          <a:p>
            <a:r>
              <a:rPr kumimoji="0" lang="en-US"/>
              <a:t>Click to edit Master title style</a:t>
            </a:r>
          </a:p>
        </p:txBody>
      </p:sp>
      <p:sp>
        <p:nvSpPr>
          <p:cNvPr id="3" name="Picture Placeholder 2"/>
          <p:cNvSpPr>
            <a:spLocks noGrp="1"/>
          </p:cNvSpPr>
          <p:nvPr>
            <p:ph type="pic" idx="1"/>
          </p:nvPr>
        </p:nvSpPr>
        <p:spPr>
          <a:xfrm>
            <a:off x="457200" y="457200"/>
            <a:ext cx="6019800" cy="5562600"/>
          </a:xfrm>
          <a:solidFill>
            <a:schemeClr val="tx2">
              <a:tint val="40000"/>
            </a:schemeClr>
          </a:solidFill>
          <a:effectLst>
            <a:outerShdw blurRad="88900" sx="103000" sy="103000" algn="ctr" rotWithShape="0">
              <a:prstClr val="black">
                <a:alpha val="32000"/>
              </a:prstClr>
            </a:outerShdw>
            <a:softEdge rad="127000"/>
          </a:effectLst>
        </p:spPr>
        <p:txBody>
          <a:bodyPr/>
          <a:lstStyle>
            <a:lvl1pPr marL="0" indent="0">
              <a:buNone/>
              <a:defRPr sz="3200">
                <a:solidFill>
                  <a:schemeClr val="bg1"/>
                </a:solidFill>
              </a:defRPr>
            </a:lvl1pPr>
          </a:lstStyle>
          <a:p>
            <a:r>
              <a:rPr kumimoji="0" lang="en-US" dirty="0"/>
              <a:t>Click icon to add picture</a:t>
            </a:r>
          </a:p>
        </p:txBody>
      </p:sp>
      <p:sp>
        <p:nvSpPr>
          <p:cNvPr id="4" name="Text Placeholder 3"/>
          <p:cNvSpPr>
            <a:spLocks noGrp="1"/>
          </p:cNvSpPr>
          <p:nvPr>
            <p:ph type="body" sz="half" idx="2"/>
          </p:nvPr>
        </p:nvSpPr>
        <p:spPr>
          <a:xfrm>
            <a:off x="6629400" y="1600200"/>
            <a:ext cx="2057400" cy="4419600"/>
          </a:xfrm>
        </p:spPr>
        <p:txBody>
          <a:bodyPr anchor="t" anchorCtr="0"/>
          <a:lstStyle>
            <a:lvl1pPr marL="0" indent="0">
              <a:lnSpc>
                <a:spcPct val="125000"/>
              </a:lnSpc>
              <a:spcAft>
                <a:spcPts val="1000"/>
              </a:spcAft>
              <a:buFontTx/>
              <a:buNone/>
              <a:defRPr sz="1600" b="0">
                <a:solidFill>
                  <a:schemeClr val="tx2"/>
                </a:solidFill>
              </a:defRPr>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8" name="Date Placeholder 7"/>
          <p:cNvSpPr>
            <a:spLocks noGrp="1"/>
          </p:cNvSpPr>
          <p:nvPr>
            <p:ph type="dt" sz="half" idx="10"/>
          </p:nvPr>
        </p:nvSpPr>
        <p:spPr/>
        <p:txBody>
          <a:bodyPr/>
          <a:lstStyle/>
          <a:p>
            <a:fld id="{A04B60DD-959F-486F-B0FF-C0685AEA7EBA}" type="datetimeFigureOut">
              <a:rPr lang="en-US" smtClean="0"/>
              <a:pPr/>
              <a:t>7/5/2025</a:t>
            </a:fld>
            <a:endParaRPr lang="en-US" dirty="0"/>
          </a:p>
        </p:txBody>
      </p:sp>
      <p:sp>
        <p:nvSpPr>
          <p:cNvPr id="9" name="Slide Number Placeholder 8"/>
          <p:cNvSpPr>
            <a:spLocks noGrp="1"/>
          </p:cNvSpPr>
          <p:nvPr>
            <p:ph type="sldNum" sz="quarter" idx="11"/>
          </p:nvPr>
        </p:nvSpPr>
        <p:spPr/>
        <p:txBody>
          <a:bodyPr/>
          <a:lstStyle/>
          <a:p>
            <a:fld id="{36F1EF73-A9CD-400D-9E41-ECB576C64756}" type="slidenum">
              <a:rPr lang="en-US" smtClean="0"/>
              <a:pPr/>
              <a:t>‹#›</a:t>
            </a:fld>
            <a:endParaRPr lang="en-US" dirty="0"/>
          </a:p>
        </p:txBody>
      </p:sp>
      <p:sp>
        <p:nvSpPr>
          <p:cNvPr id="10" name="Footer Placeholder 9"/>
          <p:cNvSpPr>
            <a:spLocks noGrp="1"/>
          </p:cNvSpPr>
          <p:nvPr>
            <p:ph type="ftr" sz="quarter" idx="12"/>
          </p:nvPr>
        </p:nvSpPr>
        <p:spPr/>
        <p:txBody>
          <a:bodyPr/>
          <a:lstStyle/>
          <a:p>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A04B60DD-959F-486F-B0FF-C0685AEA7EBA}" type="datetimeFigureOut">
              <a:rPr lang="en-US" smtClean="0"/>
              <a:pPr/>
              <a:t>7/5/2025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6F1EF73-A9CD-400D-9E41-ECB576C64756}"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A04B60DD-959F-486F-B0FF-C0685AEA7EBA}" type="datetimeFigureOut">
              <a:rPr lang="en-US" smtClean="0"/>
              <a:pPr/>
              <a:t>7/5/2025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36F1EF73-A9CD-400D-9E41-ECB576C64756}"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sp>
        <p:nvSpPr>
          <p:cNvPr id="9" name="Text Placeholder 8"/>
          <p:cNvSpPr>
            <a:spLocks noGrp="1"/>
          </p:cNvSpPr>
          <p:nvPr>
            <p:ph type="body" idx="1"/>
          </p:nvPr>
        </p:nvSpPr>
        <p:spPr>
          <a:xfrm>
            <a:off x="457200" y="1447800"/>
            <a:ext cx="8229600" cy="4678363"/>
          </a:xfrm>
          <a:prstGeom prst="rect">
            <a:avLst/>
          </a:prstGeom>
        </p:spPr>
        <p:txBody>
          <a:bodyPr vert="horz">
            <a:normAutofit/>
          </a:bodyPr>
          <a:lstStyle/>
          <a:p>
            <a:pPr lvl="0" eaLnBrk="1" latinLnBrk="0" hangingPunct="1"/>
            <a:r>
              <a:rPr kumimoji="0" lang="en-US"/>
              <a:t>Click to edit Master text styles</a:t>
            </a:r>
          </a:p>
          <a:p>
            <a:pPr lvl="1" eaLnBrk="1" latinLnBrk="0" hangingPunct="1"/>
            <a:r>
              <a:rPr kumimoji="0" lang="en-US"/>
              <a:t>Second level</a:t>
            </a:r>
          </a:p>
          <a:p>
            <a:pPr lvl="2" eaLnBrk="1" latinLnBrk="0" hangingPunct="1"/>
            <a:r>
              <a:rPr kumimoji="0" lang="en-US"/>
              <a:t>Third level</a:t>
            </a:r>
          </a:p>
          <a:p>
            <a:pPr lvl="3" eaLnBrk="1" latinLnBrk="0" hangingPunct="1"/>
            <a:r>
              <a:rPr kumimoji="0" lang="en-US"/>
              <a:t>Fourth level</a:t>
            </a:r>
          </a:p>
          <a:p>
            <a:pPr lvl="4" eaLnBrk="1" latinLnBrk="0" hangingPunct="1"/>
            <a:r>
              <a:rPr kumimoji="0" lang="en-US"/>
              <a:t>Fifth level</a:t>
            </a:r>
          </a:p>
        </p:txBody>
      </p:sp>
      <p:sp>
        <p:nvSpPr>
          <p:cNvPr id="24" name="Date Placeholder 23"/>
          <p:cNvSpPr>
            <a:spLocks noGrp="1"/>
          </p:cNvSpPr>
          <p:nvPr>
            <p:ph type="dt" sz="half" idx="2"/>
          </p:nvPr>
        </p:nvSpPr>
        <p:spPr>
          <a:xfrm>
            <a:off x="5791200" y="6203667"/>
            <a:ext cx="2590800" cy="384048"/>
          </a:xfrm>
          <a:prstGeom prst="rect">
            <a:avLst/>
          </a:prstGeom>
        </p:spPr>
        <p:txBody>
          <a:bodyPr vert="horz" anchor="ctr" anchorCtr="0"/>
          <a:lstStyle>
            <a:lvl1pPr algn="l" eaLnBrk="1" latinLnBrk="0" hangingPunct="1">
              <a:defRPr kumimoji="0" sz="1200">
                <a:solidFill>
                  <a:schemeClr val="tx2"/>
                </a:solidFill>
              </a:defRPr>
            </a:lvl1pPr>
          </a:lstStyle>
          <a:p>
            <a:fld id="{A04B60DD-959F-486F-B0FF-C0685AEA7EBA}" type="datetimeFigureOut">
              <a:rPr lang="en-US" smtClean="0"/>
              <a:pPr/>
              <a:t>7/5/2025</a:t>
            </a:fld>
            <a:endParaRPr lang="en-US" dirty="0"/>
          </a:p>
        </p:txBody>
      </p:sp>
      <p:sp>
        <p:nvSpPr>
          <p:cNvPr id="10" name="Footer Placeholder 9"/>
          <p:cNvSpPr>
            <a:spLocks noGrp="1"/>
          </p:cNvSpPr>
          <p:nvPr>
            <p:ph type="ftr" sz="quarter" idx="3"/>
          </p:nvPr>
        </p:nvSpPr>
        <p:spPr>
          <a:xfrm>
            <a:off x="2133600" y="6203667"/>
            <a:ext cx="3581400" cy="384048"/>
          </a:xfrm>
          <a:prstGeom prst="rect">
            <a:avLst/>
          </a:prstGeom>
        </p:spPr>
        <p:txBody>
          <a:bodyPr vert="horz" anchor="ctr" anchorCtr="0"/>
          <a:lstStyle>
            <a:lvl1pPr algn="r" eaLnBrk="1" latinLnBrk="0" hangingPunct="1">
              <a:defRPr kumimoji="0" sz="1200">
                <a:solidFill>
                  <a:schemeClr val="tx2"/>
                </a:solidFill>
              </a:defRPr>
            </a:lvl1pPr>
          </a:lstStyle>
          <a:p>
            <a:endParaRPr lang="en-US" dirty="0"/>
          </a:p>
        </p:txBody>
      </p:sp>
      <p:sp>
        <p:nvSpPr>
          <p:cNvPr id="22" name="Slide Number Placeholder 21"/>
          <p:cNvSpPr>
            <a:spLocks noGrp="1"/>
          </p:cNvSpPr>
          <p:nvPr>
            <p:ph type="sldNum" sz="quarter" idx="4"/>
          </p:nvPr>
        </p:nvSpPr>
        <p:spPr>
          <a:xfrm>
            <a:off x="8410575" y="6181531"/>
            <a:ext cx="609600" cy="457200"/>
          </a:xfrm>
          <a:prstGeom prst="rect">
            <a:avLst/>
          </a:prstGeom>
          <a:noFill/>
        </p:spPr>
        <p:txBody>
          <a:bodyPr vert="horz" lIns="0" tIns="0" rIns="0" bIns="0" anchor="ctr" anchorCtr="0">
            <a:noAutofit/>
          </a:bodyPr>
          <a:lstStyle>
            <a:lvl1pPr algn="ctr" eaLnBrk="1" latinLnBrk="0" hangingPunct="1">
              <a:defRPr kumimoji="0" sz="1600" baseline="0">
                <a:solidFill>
                  <a:schemeClr val="tx2"/>
                </a:solidFill>
              </a:defRPr>
            </a:lvl1pPr>
          </a:lstStyle>
          <a:p>
            <a:fld id="{36F1EF73-A9CD-400D-9E41-ECB576C64756}" type="slidenum">
              <a:rPr lang="en-US" smtClean="0"/>
              <a:pPr/>
              <a:t>‹#›</a:t>
            </a:fld>
            <a:endParaRPr lang="en-US" dirty="0"/>
          </a:p>
        </p:txBody>
      </p:sp>
      <p:sp>
        <p:nvSpPr>
          <p:cNvPr id="5" name="Title Placeholder 4"/>
          <p:cNvSpPr>
            <a:spLocks noGrp="1"/>
          </p:cNvSpPr>
          <p:nvPr>
            <p:ph type="title"/>
          </p:nvPr>
        </p:nvSpPr>
        <p:spPr>
          <a:xfrm>
            <a:off x="457200" y="152400"/>
            <a:ext cx="8229600" cy="1219200"/>
          </a:xfrm>
          <a:prstGeom prst="rect">
            <a:avLst/>
          </a:prstGeom>
          <a:ln w="6350" cap="rnd">
            <a:noFill/>
          </a:ln>
        </p:spPr>
        <p:txBody>
          <a:bodyPr vert="horz" anchor="b" anchorCtr="0">
            <a:normAutofit/>
          </a:bodyPr>
          <a:lstStyle/>
          <a:p>
            <a:r>
              <a:rPr kumimoji="0" lang="en-US"/>
              <a:t>Click to edit Master title style</a:t>
            </a:r>
          </a:p>
        </p:txBody>
      </p:sp>
    </p:spTree>
  </p:cSld>
  <p:clrMap bg1="dk1" tx1="lt1" bg2="dk2" tx2="lt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txStyles>
    <p:titleStyle>
      <a:lvl1pPr algn="l" rtl="0" eaLnBrk="1" latinLnBrk="0" hangingPunct="1">
        <a:spcBef>
          <a:spcPct val="0"/>
        </a:spcBef>
        <a:buNone/>
        <a:defRPr kumimoji="0" lang="en-US" sz="4200" b="0" kern="1200" spc="-100" baseline="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latin typeface="+mj-lt"/>
          <a:ea typeface="+mj-ea"/>
          <a:cs typeface="+mj-cs"/>
        </a:defRPr>
      </a:lvl1pPr>
    </p:titleStyle>
    <p:bodyStyle>
      <a:lvl1pPr marL="274320" indent="-274320" algn="l" rtl="0" eaLnBrk="1" latinLnBrk="0" hangingPunct="1">
        <a:spcBef>
          <a:spcPts val="600"/>
        </a:spcBef>
        <a:buClr>
          <a:schemeClr val="accent2"/>
        </a:buClr>
        <a:buSzPct val="85000"/>
        <a:buFont typeface="Wingdings 2"/>
        <a:buChar char=""/>
        <a:defRPr kumimoji="0" sz="2600" kern="1200">
          <a:solidFill>
            <a:schemeClr val="tx1"/>
          </a:solidFill>
          <a:latin typeface="+mn-lt"/>
          <a:ea typeface="+mn-ea"/>
          <a:cs typeface="+mn-cs"/>
        </a:defRPr>
      </a:lvl1pPr>
      <a:lvl2pPr marL="640080" indent="-274320" algn="l" rtl="0" eaLnBrk="1" latinLnBrk="0" hangingPunct="1">
        <a:spcBef>
          <a:spcPts val="300"/>
        </a:spcBef>
        <a:buClr>
          <a:schemeClr val="accent2">
            <a:shade val="75000"/>
          </a:schemeClr>
        </a:buClr>
        <a:buSzPct val="85000"/>
        <a:buFont typeface="Wingdings 2"/>
        <a:buChar char=""/>
        <a:defRPr kumimoji="0" sz="2400" kern="1200">
          <a:solidFill>
            <a:schemeClr val="tx2"/>
          </a:solidFill>
          <a:latin typeface="+mn-lt"/>
          <a:ea typeface="+mn-ea"/>
          <a:cs typeface="+mn-cs"/>
        </a:defRPr>
      </a:lvl2pPr>
      <a:lvl3pPr marL="1005840" indent="-228600" algn="l" rtl="0" eaLnBrk="1" latinLnBrk="0" hangingPunct="1">
        <a:spcBef>
          <a:spcPts val="300"/>
        </a:spcBef>
        <a:buClr>
          <a:schemeClr val="accent2">
            <a:shade val="50000"/>
          </a:schemeClr>
        </a:buClr>
        <a:buSzPct val="85000"/>
        <a:buFont typeface="Wingdings 2"/>
        <a:buChar char=""/>
        <a:defRPr kumimoji="0" sz="2100" kern="1200">
          <a:solidFill>
            <a:schemeClr val="tx1"/>
          </a:solidFill>
          <a:latin typeface="+mn-lt"/>
          <a:ea typeface="+mn-ea"/>
          <a:cs typeface="+mn-cs"/>
        </a:defRPr>
      </a:lvl3pPr>
      <a:lvl4pPr marL="1280160" indent="-228600" algn="l" rtl="0" eaLnBrk="1" latinLnBrk="0" hangingPunct="1">
        <a:spcBef>
          <a:spcPts val="300"/>
        </a:spcBef>
        <a:buClr>
          <a:schemeClr val="accent2">
            <a:shade val="75000"/>
          </a:schemeClr>
        </a:buClr>
        <a:buSzPct val="85000"/>
        <a:buFont typeface="Wingdings 2" pitchFamily="18" charset="2"/>
        <a:buChar char=""/>
        <a:defRPr kumimoji="0" sz="1900" kern="1200">
          <a:solidFill>
            <a:schemeClr val="tx1"/>
          </a:solidFill>
          <a:latin typeface="+mn-lt"/>
          <a:ea typeface="+mn-ea"/>
          <a:cs typeface="+mn-cs"/>
        </a:defRPr>
      </a:lvl4pPr>
      <a:lvl5pPr marL="1554480" indent="-228600" algn="l" rtl="0" eaLnBrk="1" latinLnBrk="0" hangingPunct="1">
        <a:spcBef>
          <a:spcPts val="340"/>
        </a:spcBef>
        <a:buClr>
          <a:schemeClr val="accent2">
            <a:shade val="75000"/>
          </a:schemeClr>
        </a:buClr>
        <a:buSzPct val="85000"/>
        <a:buFont typeface="Wingdings 2" pitchFamily="18" charset="2"/>
        <a:buChar char=""/>
        <a:defRPr kumimoji="0" sz="1600" kern="1200">
          <a:solidFill>
            <a:schemeClr val="tx1"/>
          </a:solidFill>
          <a:latin typeface="+mn-lt"/>
          <a:ea typeface="+mn-ea"/>
          <a:cs typeface="+mn-cs"/>
        </a:defRPr>
      </a:lvl5pPr>
      <a:lvl6pPr marL="1828800" indent="-228600" algn="l" rtl="0" eaLnBrk="1" latinLnBrk="0" hangingPunct="1">
        <a:spcBef>
          <a:spcPts val="340"/>
        </a:spcBef>
        <a:buClr>
          <a:schemeClr val="accent2">
            <a:shade val="75000"/>
          </a:schemeClr>
        </a:buClr>
        <a:buSzPct val="85000"/>
        <a:buFont typeface="Wingdings 2" pitchFamily="18" charset="2"/>
        <a:buChar char="?"/>
        <a:defRPr kumimoji="0" sz="1700" kern="1200">
          <a:solidFill>
            <a:schemeClr val="tx1"/>
          </a:solidFill>
          <a:latin typeface="+mn-lt"/>
          <a:ea typeface="+mn-ea"/>
          <a:cs typeface="+mn-cs"/>
        </a:defRPr>
      </a:lvl6pPr>
      <a:lvl7pPr marL="2011680" indent="-182880" algn="l" rtl="0" eaLnBrk="1" latinLnBrk="0" hangingPunct="1">
        <a:spcBef>
          <a:spcPts val="340"/>
        </a:spcBef>
        <a:buClr>
          <a:schemeClr val="accent2">
            <a:shade val="75000"/>
          </a:schemeClr>
        </a:buClr>
        <a:buSzPct val="85000"/>
        <a:buFont typeface="Wingdings 2" pitchFamily="18" charset="2"/>
        <a:buChar char="?"/>
        <a:defRPr kumimoji="0" sz="1600" kern="1200" baseline="0">
          <a:solidFill>
            <a:schemeClr val="tx1"/>
          </a:solidFill>
          <a:latin typeface="+mn-lt"/>
          <a:ea typeface="+mn-ea"/>
          <a:cs typeface="+mn-cs"/>
        </a:defRPr>
      </a:lvl7pPr>
      <a:lvl8pPr marL="228600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8pPr>
      <a:lvl9pPr marL="2560320" indent="-182880" algn="l" rtl="0" eaLnBrk="1" latinLnBrk="0" hangingPunct="1">
        <a:spcBef>
          <a:spcPts val="340"/>
        </a:spcBef>
        <a:buClr>
          <a:schemeClr val="accent2">
            <a:shade val="75000"/>
          </a:schemeClr>
        </a:buClr>
        <a:buSzPct val="85000"/>
        <a:buFont typeface="Wingdings 2" pitchFamily="18" charset="2"/>
        <a:buChar char="?"/>
        <a:defRPr kumimoji="0" sz="15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image" Target="../media/image10.jpeg"/></Relationships>
</file>

<file path=ppt/slides/_rels/slide14.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5.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image" Target="../media/image12.jpeg"/><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20.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18.wmf"/><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19.wmf"/><Relationship Id="rId2" Type="http://schemas.openxmlformats.org/officeDocument/2006/relationships/image" Target="../media/image17.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jpeg"/><Relationship Id="rId1" Type="http://schemas.openxmlformats.org/officeDocument/2006/relationships/slideLayout" Target="../slideLayouts/slideLayout2.xml"/><Relationship Id="rId5" Type="http://schemas.openxmlformats.org/officeDocument/2006/relationships/image" Target="../media/image25.jpeg"/><Relationship Id="rId4" Type="http://schemas.openxmlformats.org/officeDocument/2006/relationships/image" Target="../media/image24.wmf"/></Relationships>
</file>

<file path=ppt/slides/_rels/slide37.xml.rels><?xml version="1.0" encoding="UTF-8" standalone="yes"?>
<Relationships xmlns="http://schemas.openxmlformats.org/package/2006/relationships"><Relationship Id="rId3" Type="http://schemas.openxmlformats.org/officeDocument/2006/relationships/image" Target="../media/image27.wmf"/><Relationship Id="rId2" Type="http://schemas.openxmlformats.org/officeDocument/2006/relationships/image" Target="../media/image26.wmf"/><Relationship Id="rId1" Type="http://schemas.openxmlformats.org/officeDocument/2006/relationships/slideLayout" Target="../slideLayouts/slideLayout2.xml"/><Relationship Id="rId5" Type="http://schemas.openxmlformats.org/officeDocument/2006/relationships/image" Target="../media/image29.jpeg"/><Relationship Id="rId4" Type="http://schemas.openxmlformats.org/officeDocument/2006/relationships/image" Target="../media/image28.wmf"/></Relationships>
</file>

<file path=ppt/slides/_rels/slide38.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30.jp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3.wmf"/><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3.wmf"/><Relationship Id="rId2" Type="http://schemas.openxmlformats.org/officeDocument/2006/relationships/image" Target="../media/image32.jpeg"/><Relationship Id="rId1" Type="http://schemas.openxmlformats.org/officeDocument/2006/relationships/slideLayout" Target="../slideLayouts/slideLayout2.xml"/><Relationship Id="rId4" Type="http://schemas.openxmlformats.org/officeDocument/2006/relationships/image" Target="../media/image34.jpeg"/></Relationships>
</file>

<file path=ppt/slides/_rels/slide41.xml.rels><?xml version="1.0" encoding="UTF-8" standalone="yes"?>
<Relationships xmlns="http://schemas.openxmlformats.org/package/2006/relationships"><Relationship Id="rId3" Type="http://schemas.openxmlformats.org/officeDocument/2006/relationships/image" Target="../media/image33.wmf"/><Relationship Id="rId2" Type="http://schemas.openxmlformats.org/officeDocument/2006/relationships/image" Target="../media/image32.jpeg"/><Relationship Id="rId1" Type="http://schemas.openxmlformats.org/officeDocument/2006/relationships/slideLayout" Target="../slideLayouts/slideLayout2.xml"/><Relationship Id="rId4" Type="http://schemas.openxmlformats.org/officeDocument/2006/relationships/image" Target="../media/image34.jpeg"/></Relationships>
</file>

<file path=ppt/slides/_rels/slide42.xml.rels><?xml version="1.0" encoding="UTF-8" standalone="yes"?>
<Relationships xmlns="http://schemas.openxmlformats.org/package/2006/relationships"><Relationship Id="rId3" Type="http://schemas.openxmlformats.org/officeDocument/2006/relationships/image" Target="../media/image33.wmf"/><Relationship Id="rId2" Type="http://schemas.openxmlformats.org/officeDocument/2006/relationships/image" Target="../media/image32.jpeg"/><Relationship Id="rId1" Type="http://schemas.openxmlformats.org/officeDocument/2006/relationships/slideLayout" Target="../slideLayouts/slideLayout2.xml"/><Relationship Id="rId4" Type="http://schemas.openxmlformats.org/officeDocument/2006/relationships/image" Target="../media/image34.jpeg"/></Relationships>
</file>

<file path=ppt/slides/_rels/slide43.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38.wmf"/><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39.jpe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p:txBody>
          <a:bodyPr/>
          <a:lstStyle/>
          <a:p>
            <a:r>
              <a:rPr lang="en-US" sz="3200" dirty="0"/>
              <a:t>Genesis 27:1-41</a:t>
            </a:r>
          </a:p>
        </p:txBody>
      </p:sp>
      <p:sp>
        <p:nvSpPr>
          <p:cNvPr id="2" name="Title 1"/>
          <p:cNvSpPr>
            <a:spLocks noGrp="1"/>
          </p:cNvSpPr>
          <p:nvPr>
            <p:ph type="ctrTitle"/>
          </p:nvPr>
        </p:nvSpPr>
        <p:spPr/>
        <p:txBody>
          <a:bodyPr>
            <a:normAutofit/>
          </a:bodyPr>
          <a:lstStyle/>
          <a:p>
            <a:r>
              <a:rPr lang="en-US" sz="6600" b="1" dirty="0"/>
              <a:t>Deceived!</a:t>
            </a:r>
            <a:br>
              <a:rPr lang="en-US" dirty="0"/>
            </a:br>
            <a:r>
              <a:rPr lang="en-US" dirty="0"/>
              <a:t>Dig Site 12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FD13E4-73EA-E304-6356-BFD18BAC0E42}"/>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DDB62D5C-C806-B466-5DF2-8227F416383D}"/>
              </a:ext>
            </a:extLst>
          </p:cNvPr>
          <p:cNvSpPr>
            <a:spLocks noGrp="1"/>
          </p:cNvSpPr>
          <p:nvPr>
            <p:ph type="subTitle" idx="1"/>
          </p:nvPr>
        </p:nvSpPr>
        <p:spPr/>
        <p:txBody>
          <a:bodyPr/>
          <a:lstStyle/>
          <a:p>
            <a:r>
              <a:rPr lang="en-US" sz="4400" b="1" i="1" dirty="0"/>
              <a:t>God allows us to make choices!</a:t>
            </a:r>
          </a:p>
        </p:txBody>
      </p:sp>
      <p:sp>
        <p:nvSpPr>
          <p:cNvPr id="2" name="Title 1">
            <a:extLst>
              <a:ext uri="{FF2B5EF4-FFF2-40B4-BE49-F238E27FC236}">
                <a16:creationId xmlns:a16="http://schemas.microsoft.com/office/drawing/2014/main" id="{DD0F9EBC-1E47-86DC-157C-51270022D427}"/>
              </a:ext>
            </a:extLst>
          </p:cNvPr>
          <p:cNvSpPr>
            <a:spLocks noGrp="1"/>
          </p:cNvSpPr>
          <p:nvPr>
            <p:ph type="ctrTitle"/>
          </p:nvPr>
        </p:nvSpPr>
        <p:spPr/>
        <p:txBody>
          <a:bodyPr>
            <a:normAutofit/>
          </a:bodyPr>
          <a:lstStyle/>
          <a:p>
            <a:r>
              <a:rPr lang="en-US" sz="6600" b="1" dirty="0"/>
              <a:t>The Truth</a:t>
            </a:r>
            <a:br>
              <a:rPr lang="en-US" dirty="0"/>
            </a:br>
            <a:endParaRPr lang="en-US" dirty="0"/>
          </a:p>
        </p:txBody>
      </p:sp>
    </p:spTree>
    <p:extLst>
      <p:ext uri="{BB962C8B-B14F-4D97-AF65-F5344CB8AC3E}">
        <p14:creationId xmlns:p14="http://schemas.microsoft.com/office/powerpoint/2010/main" val="17973938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3486ED7-39EB-C7C6-A7E7-475BAAE04DB2}"/>
            </a:ext>
          </a:extLst>
        </p:cNvPr>
        <p:cNvGrpSpPr/>
        <p:nvPr/>
      </p:nvGrpSpPr>
      <p:grpSpPr>
        <a:xfrm>
          <a:off x="0" y="0"/>
          <a:ext cx="0" cy="0"/>
          <a:chOff x="0" y="0"/>
          <a:chExt cx="0" cy="0"/>
        </a:xfrm>
      </p:grpSpPr>
      <p:sp>
        <p:nvSpPr>
          <p:cNvPr id="3" name="Subtitle 2">
            <a:extLst>
              <a:ext uri="{FF2B5EF4-FFF2-40B4-BE49-F238E27FC236}">
                <a16:creationId xmlns:a16="http://schemas.microsoft.com/office/drawing/2014/main" id="{5294A7D9-9D47-108A-2DAA-604BC2A9DD2D}"/>
              </a:ext>
            </a:extLst>
          </p:cNvPr>
          <p:cNvSpPr>
            <a:spLocks noGrp="1"/>
          </p:cNvSpPr>
          <p:nvPr>
            <p:ph type="subTitle" idx="1"/>
          </p:nvPr>
        </p:nvSpPr>
        <p:spPr>
          <a:xfrm>
            <a:off x="419100" y="2667000"/>
            <a:ext cx="8305800" cy="1333500"/>
          </a:xfrm>
        </p:spPr>
        <p:txBody>
          <a:bodyPr/>
          <a:lstStyle/>
          <a:p>
            <a:r>
              <a:rPr lang="en-US" sz="4400" b="1" i="1" dirty="0"/>
              <a:t>"Whoever of you loves life and desires to see many good days, keep your tongue from evil and your lips from telling lies."</a:t>
            </a:r>
          </a:p>
        </p:txBody>
      </p:sp>
      <p:sp>
        <p:nvSpPr>
          <p:cNvPr id="2" name="Title 1">
            <a:extLst>
              <a:ext uri="{FF2B5EF4-FFF2-40B4-BE49-F238E27FC236}">
                <a16:creationId xmlns:a16="http://schemas.microsoft.com/office/drawing/2014/main" id="{01CD5087-67C4-72F6-5CF6-59A64436402A}"/>
              </a:ext>
            </a:extLst>
          </p:cNvPr>
          <p:cNvSpPr>
            <a:spLocks noGrp="1"/>
          </p:cNvSpPr>
          <p:nvPr>
            <p:ph type="ctrTitle"/>
          </p:nvPr>
        </p:nvSpPr>
        <p:spPr>
          <a:xfrm>
            <a:off x="419100" y="609600"/>
            <a:ext cx="8305800" cy="2362200"/>
          </a:xfrm>
        </p:spPr>
        <p:txBody>
          <a:bodyPr>
            <a:normAutofit fontScale="90000"/>
          </a:bodyPr>
          <a:lstStyle/>
          <a:p>
            <a:r>
              <a:rPr lang="en-US" sz="6600" b="1" u="sng" dirty="0"/>
              <a:t>Memory Verse</a:t>
            </a:r>
            <a:br>
              <a:rPr lang="en-US" sz="6600" b="1" dirty="0"/>
            </a:br>
            <a:r>
              <a:rPr lang="en-US" sz="5300" b="1"/>
              <a:t>Psalm 34:12-13</a:t>
            </a:r>
            <a:br>
              <a:rPr lang="en-US" dirty="0"/>
            </a:br>
            <a:endParaRPr lang="en-US" dirty="0"/>
          </a:p>
        </p:txBody>
      </p:sp>
    </p:spTree>
    <p:extLst>
      <p:ext uri="{BB962C8B-B14F-4D97-AF65-F5344CB8AC3E}">
        <p14:creationId xmlns:p14="http://schemas.microsoft.com/office/powerpoint/2010/main" val="84432635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685800"/>
            <a:ext cx="3048000" cy="5029200"/>
          </a:xfrm>
        </p:spPr>
        <p:txBody>
          <a:bodyPr>
            <a:noAutofit/>
          </a:bodyPr>
          <a:lstStyle/>
          <a:p>
            <a:r>
              <a:rPr lang="en-US" sz="3200" b="1" dirty="0">
                <a:effectLst>
                  <a:outerShdw blurRad="38100" dist="38100" dir="2700000" algn="tl">
                    <a:srgbClr val="000000">
                      <a:alpha val="43137"/>
                    </a:srgbClr>
                  </a:outerShdw>
                </a:effectLst>
              </a:rPr>
              <a:t>When Isaac was old and his eyes were so weak that he could no longer see, he called for Esau his older son and said to him,</a:t>
            </a:r>
          </a:p>
        </p:txBody>
      </p:sp>
      <p:pic>
        <p:nvPicPr>
          <p:cNvPr id="3" name="Picture 20" descr="http://3.bp.blogspot.com/-xDsLdlnoumY/UH-F0XPwjWI/AAAAAAAAFrA/yxI8WqttO0E/s320/01_Ge_27_02_RG.jpg"/>
          <p:cNvPicPr>
            <a:picLocks noChangeAspect="1" noChangeArrowheads="1"/>
          </p:cNvPicPr>
          <p:nvPr/>
        </p:nvPicPr>
        <p:blipFill>
          <a:blip r:embed="rId2" cstate="print"/>
          <a:srcRect/>
          <a:stretch>
            <a:fillRect/>
          </a:stretch>
        </p:blipFill>
        <p:spPr bwMode="auto">
          <a:xfrm>
            <a:off x="3276600" y="2362200"/>
            <a:ext cx="5664308" cy="4124326"/>
          </a:xfrm>
          <a:prstGeom prst="rect">
            <a:avLst/>
          </a:prstGeom>
          <a:noFill/>
        </p:spPr>
      </p:pic>
      <p:sp>
        <p:nvSpPr>
          <p:cNvPr id="5" name="Rounded Rectangular Callout 4"/>
          <p:cNvSpPr/>
          <p:nvPr/>
        </p:nvSpPr>
        <p:spPr>
          <a:xfrm>
            <a:off x="3657600" y="533400"/>
            <a:ext cx="2362200" cy="1066800"/>
          </a:xfrm>
          <a:prstGeom prst="wedgeRoundRectCallout">
            <a:avLst>
              <a:gd name="adj1" fmla="val -17586"/>
              <a:gd name="adj2" fmla="val 207234"/>
              <a:gd name="adj3" fmla="val 16667"/>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bg1"/>
                </a:solidFill>
                <a:effectLst>
                  <a:outerShdw blurRad="38100" dist="38100" dir="2700000" algn="tl">
                    <a:srgbClr val="000000">
                      <a:alpha val="43137"/>
                    </a:srgbClr>
                  </a:outerShdw>
                </a:effectLst>
              </a:rPr>
              <a:t>My son.</a:t>
            </a:r>
            <a:endParaRPr lang="en-US" sz="3200" dirty="0">
              <a:solidFill>
                <a:schemeClr val="bg1"/>
              </a:solidFill>
            </a:endParaRPr>
          </a:p>
        </p:txBody>
      </p:sp>
    </p:spTree>
    <p:extLst>
      <p:ext uri="{BB962C8B-B14F-4D97-AF65-F5344CB8AC3E}">
        <p14:creationId xmlns:p14="http://schemas.microsoft.com/office/powerpoint/2010/main" val="427905829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4" descr="http://1.bp.blogspot.com/-L9vPlpjJg2E/UH-FsLB5EII/AAAAAAAAFq4/4xgaF6LFlXc/s320/01_Ge_27_01_RG.jpg"/>
          <p:cNvPicPr>
            <a:picLocks noChangeAspect="1" noChangeArrowheads="1"/>
          </p:cNvPicPr>
          <p:nvPr/>
        </p:nvPicPr>
        <p:blipFill>
          <a:blip r:embed="rId2" cstate="print"/>
          <a:srcRect/>
          <a:stretch>
            <a:fillRect/>
          </a:stretch>
        </p:blipFill>
        <p:spPr bwMode="auto">
          <a:xfrm>
            <a:off x="3581400" y="1752600"/>
            <a:ext cx="5172364" cy="3733800"/>
          </a:xfrm>
          <a:prstGeom prst="rect">
            <a:avLst/>
          </a:prstGeom>
          <a:noFill/>
        </p:spPr>
      </p:pic>
      <p:pic>
        <p:nvPicPr>
          <p:cNvPr id="3" name="Picture 20" descr="http://3.bp.blogspot.com/-xDsLdlnoumY/UH-F0XPwjWI/AAAAAAAAFrA/yxI8WqttO0E/s320/01_Ge_27_02_RG.jpg"/>
          <p:cNvPicPr>
            <a:picLocks noChangeAspect="1" noChangeArrowheads="1"/>
          </p:cNvPicPr>
          <p:nvPr/>
        </p:nvPicPr>
        <p:blipFill>
          <a:blip r:embed="rId3" cstate="print"/>
          <a:srcRect/>
          <a:stretch>
            <a:fillRect/>
          </a:stretch>
        </p:blipFill>
        <p:spPr bwMode="auto">
          <a:xfrm>
            <a:off x="3276600" y="1752600"/>
            <a:ext cx="5664308" cy="4124326"/>
          </a:xfrm>
          <a:prstGeom prst="rect">
            <a:avLst/>
          </a:prstGeom>
          <a:noFill/>
        </p:spPr>
      </p:pic>
      <p:sp>
        <p:nvSpPr>
          <p:cNvPr id="6" name="Rectangular Callout 5"/>
          <p:cNvSpPr/>
          <p:nvPr/>
        </p:nvSpPr>
        <p:spPr>
          <a:xfrm>
            <a:off x="6248400" y="533400"/>
            <a:ext cx="2438400" cy="1219200"/>
          </a:xfrm>
          <a:prstGeom prst="wedgeRectCallout">
            <a:avLst>
              <a:gd name="adj1" fmla="val -18518"/>
              <a:gd name="adj2" fmla="val 88426"/>
            </a:avLst>
          </a:prstGeom>
          <a:solidFill>
            <a:srgbClr val="00B05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3200" b="1" dirty="0">
                <a:solidFill>
                  <a:schemeClr val="tx1"/>
                </a:solidFill>
                <a:effectLst>
                  <a:outerShdw blurRad="38100" dist="38100" dir="2700000" algn="tl">
                    <a:srgbClr val="000000">
                      <a:alpha val="43137"/>
                    </a:srgbClr>
                  </a:outerShdw>
                </a:effectLst>
              </a:rPr>
              <a:t>Here I am.</a:t>
            </a:r>
            <a:endParaRPr lang="en-US" sz="3200" dirty="0">
              <a:solidFill>
                <a:schemeClr val="tx1"/>
              </a:solidFill>
            </a:endParaRPr>
          </a:p>
        </p:txBody>
      </p:sp>
      <p:sp>
        <p:nvSpPr>
          <p:cNvPr id="7" name="TextBox 6"/>
          <p:cNvSpPr txBox="1"/>
          <p:nvPr/>
        </p:nvSpPr>
        <p:spPr>
          <a:xfrm>
            <a:off x="5867400" y="6096000"/>
            <a:ext cx="2819400" cy="584775"/>
          </a:xfrm>
          <a:prstGeom prst="rect">
            <a:avLst/>
          </a:prstGeom>
          <a:noFill/>
        </p:spPr>
        <p:txBody>
          <a:bodyPr wrap="square" rtlCol="0">
            <a:spAutoFit/>
          </a:bodyPr>
          <a:lstStyle/>
          <a:p>
            <a:r>
              <a:rPr lang="en-US" sz="3200" b="1" dirty="0">
                <a:effectLst>
                  <a:outerShdw blurRad="38100" dist="38100" dir="2700000" algn="tl">
                    <a:srgbClr val="000000">
                      <a:alpha val="43137"/>
                    </a:srgbClr>
                  </a:outerShdw>
                </a:effectLst>
              </a:rPr>
              <a:t>he answered.</a:t>
            </a:r>
            <a:endParaRPr lang="en-US" sz="3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0" descr="http://3.bp.blogspot.com/-xDsLdlnoumY/UH-F0XPwjWI/AAAAAAAAFrA/yxI8WqttO0E/s320/01_Ge_27_02_RG.jpg"/>
          <p:cNvPicPr>
            <a:picLocks noChangeAspect="1" noChangeArrowheads="1"/>
          </p:cNvPicPr>
          <p:nvPr/>
        </p:nvPicPr>
        <p:blipFill>
          <a:blip r:embed="rId2" cstate="print"/>
          <a:srcRect/>
          <a:stretch>
            <a:fillRect/>
          </a:stretch>
        </p:blipFill>
        <p:spPr bwMode="auto">
          <a:xfrm>
            <a:off x="533400" y="1981200"/>
            <a:ext cx="6140803" cy="4471274"/>
          </a:xfrm>
          <a:prstGeom prst="rect">
            <a:avLst/>
          </a:prstGeom>
          <a:solidFill>
            <a:srgbClr val="FFC000"/>
          </a:solidFill>
        </p:spPr>
      </p:pic>
      <p:sp>
        <p:nvSpPr>
          <p:cNvPr id="4" name="Rounded Rectangular Callout 3"/>
          <p:cNvSpPr/>
          <p:nvPr/>
        </p:nvSpPr>
        <p:spPr>
          <a:xfrm>
            <a:off x="381000" y="381000"/>
            <a:ext cx="8077200" cy="990600"/>
          </a:xfrm>
          <a:prstGeom prst="wedgeRoundRectCallout">
            <a:avLst>
              <a:gd name="adj1" fmla="val -28774"/>
              <a:gd name="adj2" fmla="val 225738"/>
              <a:gd name="adj3" fmla="val 16667"/>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bg1"/>
                </a:solidFill>
                <a:effectLst>
                  <a:outerShdw blurRad="38100" dist="38100" dir="2700000" algn="tl">
                    <a:srgbClr val="000000">
                      <a:alpha val="43137"/>
                    </a:srgbClr>
                  </a:outerShdw>
                </a:effectLst>
              </a:rPr>
              <a:t>Isaac said, I am now an old man and don’t know the day of my death.</a:t>
            </a:r>
            <a:endParaRPr lang="en-US" sz="3200" dirty="0">
              <a:solidFill>
                <a:schemeClr val="bg1"/>
              </a:solidFill>
            </a:endParaRPr>
          </a:p>
        </p:txBody>
      </p:sp>
      <p:sp>
        <p:nvSpPr>
          <p:cNvPr id="2" name="Title 1"/>
          <p:cNvSpPr>
            <a:spLocks noGrp="1"/>
          </p:cNvSpPr>
          <p:nvPr>
            <p:ph type="title"/>
          </p:nvPr>
        </p:nvSpPr>
        <p:spPr>
          <a:xfrm>
            <a:off x="6652491" y="5181600"/>
            <a:ext cx="2514600" cy="914400"/>
          </a:xfrm>
          <a:noFill/>
        </p:spPr>
        <p:txBody>
          <a:bodyPr>
            <a:noAutofit/>
          </a:bodyPr>
          <a:lstStyle/>
          <a:p>
            <a:br>
              <a:rPr lang="en-US" sz="3200" b="1" dirty="0">
                <a:solidFill>
                  <a:schemeClr val="tx1"/>
                </a:solidFill>
                <a:effectLst>
                  <a:outerShdw blurRad="38100" dist="38100" dir="2700000" algn="tl">
                    <a:srgbClr val="000000">
                      <a:alpha val="43137"/>
                    </a:srgbClr>
                  </a:outerShdw>
                </a:effectLst>
              </a:rPr>
            </a:br>
            <a:endParaRPr lang="en-US" sz="3200" b="1" dirty="0">
              <a:solidFill>
                <a:schemeClr val="tx1"/>
              </a:solidFill>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23186251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0" descr="http://3.bp.blogspot.com/-xDsLdlnoumY/UH-F0XPwjWI/AAAAAAAAFrA/yxI8WqttO0E/s320/01_Ge_27_02_RG.jpg"/>
          <p:cNvPicPr>
            <a:picLocks noChangeAspect="1" noChangeArrowheads="1"/>
          </p:cNvPicPr>
          <p:nvPr/>
        </p:nvPicPr>
        <p:blipFill>
          <a:blip r:embed="rId2" cstate="print"/>
          <a:srcRect/>
          <a:stretch>
            <a:fillRect/>
          </a:stretch>
        </p:blipFill>
        <p:spPr bwMode="auto">
          <a:xfrm>
            <a:off x="533400" y="1981200"/>
            <a:ext cx="6140803" cy="4471274"/>
          </a:xfrm>
          <a:prstGeom prst="rect">
            <a:avLst/>
          </a:prstGeom>
          <a:solidFill>
            <a:srgbClr val="FFC000"/>
          </a:solidFill>
        </p:spPr>
      </p:pic>
      <p:sp>
        <p:nvSpPr>
          <p:cNvPr id="6" name="Rounded Rectangular Callout 5"/>
          <p:cNvSpPr/>
          <p:nvPr/>
        </p:nvSpPr>
        <p:spPr>
          <a:xfrm>
            <a:off x="457200" y="381000"/>
            <a:ext cx="8458200" cy="1371600"/>
          </a:xfrm>
          <a:prstGeom prst="wedgeRoundRectCallout">
            <a:avLst>
              <a:gd name="adj1" fmla="val -30032"/>
              <a:gd name="adj2" fmla="val 167301"/>
              <a:gd name="adj3" fmla="val 16667"/>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bg1"/>
                </a:solidFill>
                <a:effectLst>
                  <a:outerShdw blurRad="38100" dist="38100" dir="2700000" algn="tl">
                    <a:srgbClr val="000000">
                      <a:alpha val="43137"/>
                    </a:srgbClr>
                  </a:outerShdw>
                </a:effectLst>
              </a:rPr>
              <a:t>Now then, get your equipment—your quiver and bow—and go out to the open country to hunt some wild game for me.</a:t>
            </a:r>
            <a:endParaRPr lang="en-US" sz="3200" dirty="0">
              <a:solidFill>
                <a:schemeClr val="bg1"/>
              </a:solidFill>
            </a:endParaRPr>
          </a:p>
        </p:txBody>
      </p:sp>
    </p:spTree>
    <p:extLst>
      <p:ext uri="{BB962C8B-B14F-4D97-AF65-F5344CB8AC3E}">
        <p14:creationId xmlns:p14="http://schemas.microsoft.com/office/powerpoint/2010/main" val="40262790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0" descr="http://3.bp.blogspot.com/-xDsLdlnoumY/UH-F0XPwjWI/AAAAAAAAFrA/yxI8WqttO0E/s320/01_Ge_27_02_RG.jpg"/>
          <p:cNvPicPr>
            <a:picLocks noChangeAspect="1" noChangeArrowheads="1"/>
          </p:cNvPicPr>
          <p:nvPr/>
        </p:nvPicPr>
        <p:blipFill>
          <a:blip r:embed="rId2" cstate="print"/>
          <a:srcRect/>
          <a:stretch>
            <a:fillRect/>
          </a:stretch>
        </p:blipFill>
        <p:spPr bwMode="auto">
          <a:xfrm>
            <a:off x="533400" y="1981200"/>
            <a:ext cx="6140803" cy="4471274"/>
          </a:xfrm>
          <a:prstGeom prst="rect">
            <a:avLst/>
          </a:prstGeom>
          <a:solidFill>
            <a:srgbClr val="FFC000"/>
          </a:solidFill>
        </p:spPr>
      </p:pic>
      <p:sp>
        <p:nvSpPr>
          <p:cNvPr id="2" name="Title 1"/>
          <p:cNvSpPr>
            <a:spLocks noGrp="1"/>
          </p:cNvSpPr>
          <p:nvPr>
            <p:ph type="title"/>
          </p:nvPr>
        </p:nvSpPr>
        <p:spPr>
          <a:xfrm>
            <a:off x="6629400" y="4724400"/>
            <a:ext cx="2514600" cy="914400"/>
          </a:xfrm>
          <a:noFill/>
        </p:spPr>
        <p:txBody>
          <a:bodyPr>
            <a:noAutofit/>
          </a:bodyPr>
          <a:lstStyle/>
          <a:p>
            <a:br>
              <a:rPr lang="en-US" sz="3200" b="1" dirty="0">
                <a:solidFill>
                  <a:schemeClr val="tx1"/>
                </a:solidFill>
                <a:effectLst>
                  <a:outerShdw blurRad="38100" dist="38100" dir="2700000" algn="tl">
                    <a:srgbClr val="000000">
                      <a:alpha val="43137"/>
                    </a:srgbClr>
                  </a:outerShdw>
                </a:effectLst>
              </a:rPr>
            </a:br>
            <a:endParaRPr lang="en-US" sz="3200" b="1" dirty="0">
              <a:solidFill>
                <a:schemeClr val="tx1"/>
              </a:solidFill>
              <a:effectLst>
                <a:outerShdw blurRad="38100" dist="38100" dir="2700000" algn="tl">
                  <a:srgbClr val="000000">
                    <a:alpha val="43137"/>
                  </a:srgbClr>
                </a:outerShdw>
              </a:effectLst>
            </a:endParaRPr>
          </a:p>
        </p:txBody>
      </p:sp>
      <p:sp>
        <p:nvSpPr>
          <p:cNvPr id="5" name="Rounded Rectangular Callout 4"/>
          <p:cNvSpPr/>
          <p:nvPr/>
        </p:nvSpPr>
        <p:spPr>
          <a:xfrm>
            <a:off x="381000" y="304800"/>
            <a:ext cx="8077200" cy="1981200"/>
          </a:xfrm>
          <a:prstGeom prst="wedgeRoundRectCallout">
            <a:avLst>
              <a:gd name="adj1" fmla="val -33395"/>
              <a:gd name="adj2" fmla="val 78582"/>
              <a:gd name="adj3" fmla="val 16667"/>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bg1"/>
                </a:solidFill>
                <a:effectLst>
                  <a:outerShdw blurRad="38100" dist="38100" dir="2700000" algn="tl">
                    <a:srgbClr val="000000">
                      <a:alpha val="43137"/>
                    </a:srgbClr>
                  </a:outerShdw>
                </a:effectLst>
              </a:rPr>
              <a:t>Prepare me the kind of tasty food I like and bring it to me to eat, so that I may give you my blessing before I die.</a:t>
            </a:r>
            <a:endParaRPr lang="en-US" sz="3200" dirty="0">
              <a:solidFill>
                <a:schemeClr val="bg1"/>
              </a:solidFill>
            </a:endParaRPr>
          </a:p>
        </p:txBody>
      </p:sp>
      <p:pic>
        <p:nvPicPr>
          <p:cNvPr id="6" name="Picture 2" descr="http://gdwm.org/wp-content/uploads/2012/02/Never_Trade_The_Blessing.jpg"/>
          <p:cNvPicPr>
            <a:picLocks noChangeAspect="1" noChangeArrowheads="1"/>
          </p:cNvPicPr>
          <p:nvPr/>
        </p:nvPicPr>
        <p:blipFill>
          <a:blip r:embed="rId3" cstate="print"/>
          <a:srcRect/>
          <a:stretch>
            <a:fillRect/>
          </a:stretch>
        </p:blipFill>
        <p:spPr bwMode="auto">
          <a:xfrm>
            <a:off x="5486400" y="2133600"/>
            <a:ext cx="3333750" cy="2828925"/>
          </a:xfrm>
          <a:prstGeom prst="rect">
            <a:avLst/>
          </a:prstGeom>
          <a:solidFill>
            <a:srgbClr val="FFC000"/>
          </a:solidFill>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5181600"/>
            <a:ext cx="8229600" cy="1143000"/>
          </a:xfrm>
        </p:spPr>
        <p:txBody>
          <a:bodyPr>
            <a:noAutofit/>
          </a:bodyPr>
          <a:lstStyle/>
          <a:p>
            <a:r>
              <a:rPr lang="en-US" sz="3200" b="1" dirty="0">
                <a:effectLst>
                  <a:outerShdw blurRad="38100" dist="38100" dir="2700000" algn="tl">
                    <a:srgbClr val="000000">
                      <a:alpha val="43137"/>
                    </a:srgbClr>
                  </a:outerShdw>
                </a:effectLst>
              </a:rPr>
              <a:t>Now Rebekah was listening as Isaac spoke to his son Esau.</a:t>
            </a:r>
          </a:p>
        </p:txBody>
      </p:sp>
      <p:pic>
        <p:nvPicPr>
          <p:cNvPr id="3" name="Picture 6" descr="https://encrypted-tbn3.gstatic.com/images?q=tbn:ANd9GcQZ0a1Iw7pA-e9mqQ5T59KIXIj4pIBAXWp39XpXIOafXmmmB8tN"/>
          <p:cNvPicPr>
            <a:picLocks noChangeAspect="1" noChangeArrowheads="1"/>
          </p:cNvPicPr>
          <p:nvPr/>
        </p:nvPicPr>
        <p:blipFill>
          <a:blip r:embed="rId2" cstate="print"/>
          <a:srcRect/>
          <a:stretch>
            <a:fillRect/>
          </a:stretch>
        </p:blipFill>
        <p:spPr bwMode="auto">
          <a:xfrm>
            <a:off x="1143000" y="304800"/>
            <a:ext cx="6821934" cy="4876800"/>
          </a:xfrm>
          <a:prstGeom prst="rect">
            <a:avLst/>
          </a:prstGeom>
          <a:noFill/>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53000" y="1752600"/>
            <a:ext cx="3810000" cy="3276600"/>
          </a:xfrm>
        </p:spPr>
        <p:txBody>
          <a:bodyPr anchor="t">
            <a:noAutofit/>
          </a:bodyPr>
          <a:lstStyle/>
          <a:p>
            <a:r>
              <a:rPr lang="en-US" sz="3200" b="1" dirty="0">
                <a:effectLst>
                  <a:outerShdw blurRad="38100" dist="38100" dir="2700000" algn="tl">
                    <a:srgbClr val="000000">
                      <a:alpha val="43137"/>
                    </a:srgbClr>
                  </a:outerShdw>
                </a:effectLst>
              </a:rPr>
              <a:t>When Esau left for the open country to hunt game and bring it back, Rebekah said to her son Jacob,</a:t>
            </a:r>
          </a:p>
        </p:txBody>
      </p:sp>
      <p:pic>
        <p:nvPicPr>
          <p:cNvPr id="4" name="Picture 12" descr="https://encrypted-tbn0.gstatic.com/images?q=tbn:ANd9GcSV_le2scrcVx6esv9EfV6Dj5LQHN_TyOpO-HI-cdqnMhGsWOhHmw"/>
          <p:cNvPicPr>
            <a:picLocks noChangeAspect="1" noChangeArrowheads="1"/>
          </p:cNvPicPr>
          <p:nvPr/>
        </p:nvPicPr>
        <p:blipFill>
          <a:blip r:embed="rId2" cstate="print"/>
          <a:srcRect/>
          <a:stretch>
            <a:fillRect/>
          </a:stretch>
        </p:blipFill>
        <p:spPr bwMode="auto">
          <a:xfrm>
            <a:off x="381000" y="1828800"/>
            <a:ext cx="4419600" cy="3160014"/>
          </a:xfrm>
          <a:prstGeom prst="rect">
            <a:avLst/>
          </a:prstGeom>
          <a:noFill/>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6" descr="https://encrypted-tbn3.gstatic.com/images?q=tbn:ANd9GcQZ0a1Iw7pA-e9mqQ5T59KIXIj4pIBAXWp39XpXIOafXmmmB8tN"/>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04800" y="228600"/>
            <a:ext cx="3048000" cy="4876800"/>
          </a:xfrm>
          <a:prstGeom prst="rect">
            <a:avLst/>
          </a:prstGeom>
          <a:noFill/>
        </p:spPr>
      </p:pic>
      <p:sp>
        <p:nvSpPr>
          <p:cNvPr id="7" name="Rounded Rectangular Callout 6"/>
          <p:cNvSpPr/>
          <p:nvPr/>
        </p:nvSpPr>
        <p:spPr>
          <a:xfrm>
            <a:off x="3276600" y="152400"/>
            <a:ext cx="5715000" cy="3810000"/>
          </a:xfrm>
          <a:prstGeom prst="wedgeRoundRectCallout">
            <a:avLst>
              <a:gd name="adj1" fmla="val -53281"/>
              <a:gd name="adj2" fmla="val -7327"/>
              <a:gd name="adj3" fmla="val 16667"/>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000" b="1" dirty="0">
                <a:effectLst>
                  <a:outerShdw blurRad="38100" dist="38100" dir="2700000" algn="tl">
                    <a:srgbClr val="000000">
                      <a:alpha val="43137"/>
                    </a:srgbClr>
                  </a:outerShdw>
                </a:effectLst>
              </a:rPr>
              <a:t>Look, I overheard your father say to your brother Esau, ‘Bring me some game and prepare me some tasty food to eat, so that I may give you my blessing in the presence of the </a:t>
            </a:r>
            <a:r>
              <a:rPr lang="en-US" sz="3000" b="1" cap="small" dirty="0">
                <a:effectLst>
                  <a:outerShdw blurRad="38100" dist="38100" dir="2700000" algn="tl">
                    <a:srgbClr val="000000">
                      <a:alpha val="43137"/>
                    </a:srgbClr>
                  </a:outerShdw>
                </a:effectLst>
              </a:rPr>
              <a:t>Lord</a:t>
            </a:r>
            <a:r>
              <a:rPr lang="en-US" sz="3000" b="1" dirty="0">
                <a:effectLst>
                  <a:outerShdw blurRad="38100" dist="38100" dir="2700000" algn="tl">
                    <a:srgbClr val="000000">
                      <a:alpha val="43137"/>
                    </a:srgbClr>
                  </a:outerShdw>
                </a:effectLst>
              </a:rPr>
              <a:t> before I die.’</a:t>
            </a:r>
            <a:endParaRPr lang="en-US" sz="3000" dirty="0"/>
          </a:p>
        </p:txBody>
      </p:sp>
      <p:pic>
        <p:nvPicPr>
          <p:cNvPr id="5" name="Picture 16" descr="http://4.bp.blogspot.com/-xHMd9fdfsQg/UH-Ezmz-5vI/AAAAAAAAFqI/h8hPvyf8RRc/s320/01_Ge_25_09_RG.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743200" y="3733800"/>
            <a:ext cx="2514600" cy="2986088"/>
          </a:xfrm>
          <a:prstGeom prst="rect">
            <a:avLst/>
          </a:prstGeom>
          <a:noFill/>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6" descr="https://encrypted-tbn3.gstatic.com/images?q=tbn:ANd9GcQZ0a1Iw7pA-e9mqQ5T59KIXIj4pIBAXWp39XpXIOafXmmmB8tN"/>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04800" y="228600"/>
            <a:ext cx="3048000" cy="4876800"/>
          </a:xfrm>
          <a:prstGeom prst="rect">
            <a:avLst/>
          </a:prstGeom>
          <a:noFill/>
        </p:spPr>
      </p:pic>
      <p:sp>
        <p:nvSpPr>
          <p:cNvPr id="7" name="Rounded Rectangular Callout 6"/>
          <p:cNvSpPr/>
          <p:nvPr/>
        </p:nvSpPr>
        <p:spPr>
          <a:xfrm>
            <a:off x="3124200" y="152400"/>
            <a:ext cx="6019800" cy="3124200"/>
          </a:xfrm>
          <a:prstGeom prst="wedgeRoundRectCallout">
            <a:avLst>
              <a:gd name="adj1" fmla="val -52156"/>
              <a:gd name="adj2" fmla="val 2429"/>
              <a:gd name="adj3" fmla="val 16667"/>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effectLst>
                  <a:outerShdw blurRad="38100" dist="38100" dir="2700000" algn="tl">
                    <a:srgbClr val="000000">
                      <a:alpha val="43137"/>
                    </a:srgbClr>
                  </a:outerShdw>
                </a:effectLst>
              </a:rPr>
              <a:t>Now, my son, listen carefully and do what I tell you:</a:t>
            </a:r>
            <a:endParaRPr lang="en-US" sz="3000" dirty="0"/>
          </a:p>
        </p:txBody>
      </p:sp>
      <p:pic>
        <p:nvPicPr>
          <p:cNvPr id="5" name="Picture 16" descr="http://4.bp.blogspot.com/-xHMd9fdfsQg/UH-Ezmz-5vI/AAAAAAAAFqI/h8hPvyf8RRc/s320/01_Ge_25_09_RG.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743200" y="3733800"/>
            <a:ext cx="2514600" cy="2986088"/>
          </a:xfrm>
          <a:prstGeom prst="rect">
            <a:avLst/>
          </a:prstGeom>
          <a:noFill/>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6" descr="https://encrypted-tbn3.gstatic.com/images?q=tbn:ANd9GcQZ0a1Iw7pA-e9mqQ5T59KIXIj4pIBAXWp39XpXIOafXmmmB8tN"/>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04800" y="228600"/>
            <a:ext cx="3048000" cy="4876800"/>
          </a:xfrm>
          <a:prstGeom prst="rect">
            <a:avLst/>
          </a:prstGeom>
          <a:noFill/>
        </p:spPr>
      </p:pic>
      <p:sp>
        <p:nvSpPr>
          <p:cNvPr id="7" name="Rounded Rectangular Callout 6"/>
          <p:cNvSpPr/>
          <p:nvPr/>
        </p:nvSpPr>
        <p:spPr>
          <a:xfrm>
            <a:off x="3124200" y="152400"/>
            <a:ext cx="6019800" cy="3124200"/>
          </a:xfrm>
          <a:prstGeom prst="wedgeRoundRectCallout">
            <a:avLst>
              <a:gd name="adj1" fmla="val -52156"/>
              <a:gd name="adj2" fmla="val 2429"/>
              <a:gd name="adj3" fmla="val 16667"/>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effectLst>
                  <a:outerShdw blurRad="38100" dist="38100" dir="2700000" algn="tl">
                    <a:srgbClr val="000000">
                      <a:alpha val="43137"/>
                    </a:srgbClr>
                  </a:outerShdw>
                </a:effectLst>
              </a:rPr>
              <a:t>Go out to the flock and bring me two choice young goats,</a:t>
            </a:r>
            <a:endParaRPr lang="en-US" sz="3000" dirty="0"/>
          </a:p>
        </p:txBody>
      </p:sp>
      <p:pic>
        <p:nvPicPr>
          <p:cNvPr id="5" name="Picture 16" descr="http://4.bp.blogspot.com/-xHMd9fdfsQg/UH-Ezmz-5vI/AAAAAAAAFqI/h8hPvyf8RRc/s320/01_Ge_25_09_RG.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133600" y="3657600"/>
            <a:ext cx="2514600" cy="2986088"/>
          </a:xfrm>
          <a:prstGeom prst="rect">
            <a:avLst/>
          </a:prstGeom>
          <a:noFill/>
        </p:spPr>
      </p:pic>
      <p:pic>
        <p:nvPicPr>
          <p:cNvPr id="8" name="Picture 4" descr="http://www.mnn.com/sites/default/files/GoatAccents_main_0216.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4903470" y="4267200"/>
            <a:ext cx="4240530" cy="2400300"/>
          </a:xfrm>
          <a:prstGeom prst="rect">
            <a:avLst/>
          </a:prstGeom>
          <a:noFill/>
        </p:spPr>
      </p:pic>
    </p:spTree>
    <p:extLst>
      <p:ext uri="{BB962C8B-B14F-4D97-AF65-F5344CB8AC3E}">
        <p14:creationId xmlns:p14="http://schemas.microsoft.com/office/powerpoint/2010/main" val="200857898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6" descr="https://encrypted-tbn3.gstatic.com/images?q=tbn:ANd9GcQZ0a1Iw7pA-e9mqQ5T59KIXIj4pIBAXWp39XpXIOafXmmmB8tN"/>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04800" y="228600"/>
            <a:ext cx="3048000" cy="4876800"/>
          </a:xfrm>
          <a:prstGeom prst="rect">
            <a:avLst/>
          </a:prstGeom>
          <a:noFill/>
        </p:spPr>
      </p:pic>
      <p:sp>
        <p:nvSpPr>
          <p:cNvPr id="7" name="Rounded Rectangular Callout 6"/>
          <p:cNvSpPr/>
          <p:nvPr/>
        </p:nvSpPr>
        <p:spPr>
          <a:xfrm>
            <a:off x="3124200" y="152400"/>
            <a:ext cx="6019800" cy="3124200"/>
          </a:xfrm>
          <a:prstGeom prst="wedgeRoundRectCallout">
            <a:avLst>
              <a:gd name="adj1" fmla="val -52156"/>
              <a:gd name="adj2" fmla="val 2429"/>
              <a:gd name="adj3" fmla="val 16667"/>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effectLst>
                  <a:outerShdw blurRad="38100" dist="38100" dir="2700000" algn="tl">
                    <a:srgbClr val="000000">
                      <a:alpha val="43137"/>
                    </a:srgbClr>
                  </a:outerShdw>
                </a:effectLst>
              </a:rPr>
              <a:t>so I can prepare some tasty food for your father, just the way he likes it.</a:t>
            </a:r>
            <a:endParaRPr lang="en-US" sz="3000" dirty="0"/>
          </a:p>
        </p:txBody>
      </p:sp>
      <p:pic>
        <p:nvPicPr>
          <p:cNvPr id="5" name="Picture 16" descr="http://4.bp.blogspot.com/-xHMd9fdfsQg/UH-Ezmz-5vI/AAAAAAAAFqI/h8hPvyf8RRc/s320/01_Ge_25_09_RG.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743200" y="3733800"/>
            <a:ext cx="2514600" cy="2986088"/>
          </a:xfrm>
          <a:prstGeom prst="rect">
            <a:avLst/>
          </a:prstGeom>
          <a:noFill/>
        </p:spPr>
      </p:pic>
      <p:pic>
        <p:nvPicPr>
          <p:cNvPr id="8" name="Picture 2" descr="http://gdwm.org/wp-content/uploads/2012/02/Never_Trade_The_Blessing.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5562600" y="4038600"/>
            <a:ext cx="3064356" cy="2600325"/>
          </a:xfrm>
          <a:prstGeom prst="rect">
            <a:avLst/>
          </a:prstGeom>
          <a:noFill/>
        </p:spPr>
      </p:pic>
    </p:spTree>
    <p:extLst>
      <p:ext uri="{BB962C8B-B14F-4D97-AF65-F5344CB8AC3E}">
        <p14:creationId xmlns:p14="http://schemas.microsoft.com/office/powerpoint/2010/main" val="40966752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6" descr="https://encrypted-tbn3.gstatic.com/images?q=tbn:ANd9GcQZ0a1Iw7pA-e9mqQ5T59KIXIj4pIBAXWp39XpXIOafXmmmB8tN"/>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28600" y="533400"/>
            <a:ext cx="3667125" cy="5867400"/>
          </a:xfrm>
          <a:prstGeom prst="rect">
            <a:avLst/>
          </a:prstGeom>
          <a:noFill/>
        </p:spPr>
      </p:pic>
      <p:sp>
        <p:nvSpPr>
          <p:cNvPr id="7" name="Rounded Rectangular Callout 6"/>
          <p:cNvSpPr/>
          <p:nvPr/>
        </p:nvSpPr>
        <p:spPr>
          <a:xfrm>
            <a:off x="3657600" y="685800"/>
            <a:ext cx="5334000" cy="1600200"/>
          </a:xfrm>
          <a:prstGeom prst="wedgeRoundRectCallout">
            <a:avLst>
              <a:gd name="adj1" fmla="val -56244"/>
              <a:gd name="adj2" fmla="val 57576"/>
              <a:gd name="adj3" fmla="val 16667"/>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effectLst>
                  <a:outerShdw blurRad="38100" dist="38100" dir="2700000" algn="tl">
                    <a:srgbClr val="000000">
                      <a:alpha val="43137"/>
                    </a:srgbClr>
                  </a:outerShdw>
                </a:effectLst>
              </a:rPr>
              <a:t>Then take it to your father to eat, so that he may give you his blessing before he dies.</a:t>
            </a:r>
            <a:endParaRPr lang="en-US" sz="3000" dirty="0"/>
          </a:p>
        </p:txBody>
      </p:sp>
      <p:pic>
        <p:nvPicPr>
          <p:cNvPr id="5" name="Picture 16" descr="http://4.bp.blogspot.com/-xHMd9fdfsQg/UH-Ezmz-5vI/AAAAAAAAFqI/h8hPvyf8RRc/s320/01_Ge_25_09_RG.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800600" y="2971800"/>
            <a:ext cx="2514600" cy="2986088"/>
          </a:xfrm>
          <a:prstGeom prst="rect">
            <a:avLst/>
          </a:prstGeom>
          <a:noFill/>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6" descr="https://encrypted-tbn3.gstatic.com/images?q=tbn:ANd9GcQZ0a1Iw7pA-e9mqQ5T59KIXIj4pIBAXWp39XpXIOafXmmmB8tN"/>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28600" y="838200"/>
            <a:ext cx="3476625" cy="5562600"/>
          </a:xfrm>
          <a:prstGeom prst="rect">
            <a:avLst/>
          </a:prstGeom>
          <a:noFill/>
        </p:spPr>
      </p:pic>
      <p:pic>
        <p:nvPicPr>
          <p:cNvPr id="5" name="Picture 16" descr="http://4.bp.blogspot.com/-xHMd9fdfsQg/UH-Ezmz-5vI/AAAAAAAAFqI/h8hPvyf8RRc/s320/01_Ge_25_09_RG.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257800" y="3581400"/>
            <a:ext cx="2514600" cy="2986088"/>
          </a:xfrm>
          <a:prstGeom prst="rect">
            <a:avLst/>
          </a:prstGeom>
          <a:noFill/>
        </p:spPr>
      </p:pic>
      <p:sp>
        <p:nvSpPr>
          <p:cNvPr id="8" name="Rectangular Callout 7"/>
          <p:cNvSpPr/>
          <p:nvPr/>
        </p:nvSpPr>
        <p:spPr>
          <a:xfrm>
            <a:off x="3657600" y="1066800"/>
            <a:ext cx="5257800" cy="2667000"/>
          </a:xfrm>
          <a:prstGeom prst="wedgeRectCallout">
            <a:avLst>
              <a:gd name="adj1" fmla="val -11883"/>
              <a:gd name="adj2" fmla="val 74884"/>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b="1" dirty="0">
                <a:effectLst>
                  <a:outerShdw blurRad="38100" dist="38100" dir="2700000" algn="tl">
                    <a:srgbClr val="000000">
                      <a:alpha val="43137"/>
                    </a:srgbClr>
                  </a:outerShdw>
                </a:effectLst>
              </a:rPr>
              <a:t>But my brother Esau is a hairy man while I have smooth skin. What if my father touches me?</a:t>
            </a:r>
            <a:endParaRPr lang="en-US" sz="2600" dirty="0"/>
          </a:p>
        </p:txBody>
      </p:sp>
      <p:sp>
        <p:nvSpPr>
          <p:cNvPr id="9" name="TextBox 8"/>
          <p:cNvSpPr txBox="1"/>
          <p:nvPr/>
        </p:nvSpPr>
        <p:spPr>
          <a:xfrm>
            <a:off x="1447800" y="228600"/>
            <a:ext cx="6934200" cy="584775"/>
          </a:xfrm>
          <a:prstGeom prst="rect">
            <a:avLst/>
          </a:prstGeom>
          <a:noFill/>
        </p:spPr>
        <p:txBody>
          <a:bodyPr wrap="square" rtlCol="0">
            <a:spAutoFit/>
          </a:bodyPr>
          <a:lstStyle/>
          <a:p>
            <a:r>
              <a:rPr lang="en-US" sz="3200" b="1" dirty="0">
                <a:effectLst>
                  <a:outerShdw blurRad="38100" dist="38100" dir="2700000" algn="tl">
                    <a:srgbClr val="000000">
                      <a:alpha val="43137"/>
                    </a:srgbClr>
                  </a:outerShdw>
                </a:effectLst>
              </a:rPr>
              <a:t>Jacob said to Rebekah his mother, </a:t>
            </a:r>
            <a:endParaRPr lang="en-US" sz="32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6" descr="https://encrypted-tbn3.gstatic.com/images?q=tbn:ANd9GcQZ0a1Iw7pA-e9mqQ5T59KIXIj4pIBAXWp39XpXIOafXmmmB8tN"/>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28600" y="838200"/>
            <a:ext cx="3476625" cy="5562600"/>
          </a:xfrm>
          <a:prstGeom prst="rect">
            <a:avLst/>
          </a:prstGeom>
          <a:noFill/>
        </p:spPr>
      </p:pic>
      <p:pic>
        <p:nvPicPr>
          <p:cNvPr id="5" name="Picture 16" descr="http://4.bp.blogspot.com/-xHMd9fdfsQg/UH-Ezmz-5vI/AAAAAAAAFqI/h8hPvyf8RRc/s320/01_Ge_25_09_RG.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257800" y="3581400"/>
            <a:ext cx="2514600" cy="2986088"/>
          </a:xfrm>
          <a:prstGeom prst="rect">
            <a:avLst/>
          </a:prstGeom>
          <a:noFill/>
        </p:spPr>
      </p:pic>
      <p:sp>
        <p:nvSpPr>
          <p:cNvPr id="8" name="Rectangular Callout 7"/>
          <p:cNvSpPr/>
          <p:nvPr/>
        </p:nvSpPr>
        <p:spPr>
          <a:xfrm>
            <a:off x="3657600" y="1066800"/>
            <a:ext cx="5257800" cy="2667000"/>
          </a:xfrm>
          <a:prstGeom prst="wedgeRectCallout">
            <a:avLst>
              <a:gd name="adj1" fmla="val -11883"/>
              <a:gd name="adj2" fmla="val 74884"/>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600" b="1" dirty="0">
                <a:effectLst>
                  <a:outerShdw blurRad="38100" dist="38100" dir="2700000" algn="tl">
                    <a:srgbClr val="000000">
                      <a:alpha val="43137"/>
                    </a:srgbClr>
                  </a:outerShdw>
                </a:effectLst>
              </a:rPr>
              <a:t>I would appear to be tricking him and would bring down a curse on myself rather than a blessing.</a:t>
            </a:r>
            <a:endParaRPr lang="en-US" sz="2600" dirty="0"/>
          </a:p>
        </p:txBody>
      </p:sp>
    </p:spTree>
    <p:extLst>
      <p:ext uri="{BB962C8B-B14F-4D97-AF65-F5344CB8AC3E}">
        <p14:creationId xmlns:p14="http://schemas.microsoft.com/office/powerpoint/2010/main" val="74302625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6" descr="https://encrypted-tbn3.gstatic.com/images?q=tbn:ANd9GcQZ0a1Iw7pA-e9mqQ5T59KIXIj4pIBAXWp39XpXIOafXmmmB8tN"/>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28600" y="838200"/>
            <a:ext cx="3476625" cy="5562600"/>
          </a:xfrm>
          <a:prstGeom prst="rect">
            <a:avLst/>
          </a:prstGeom>
          <a:noFill/>
        </p:spPr>
      </p:pic>
      <p:sp>
        <p:nvSpPr>
          <p:cNvPr id="7" name="Rounded Rectangular Callout 6"/>
          <p:cNvSpPr/>
          <p:nvPr/>
        </p:nvSpPr>
        <p:spPr>
          <a:xfrm>
            <a:off x="3657600" y="228600"/>
            <a:ext cx="5334000" cy="1600200"/>
          </a:xfrm>
          <a:prstGeom prst="wedgeRoundRectCallout">
            <a:avLst>
              <a:gd name="adj1" fmla="val -56515"/>
              <a:gd name="adj2" fmla="val 91844"/>
              <a:gd name="adj3" fmla="val 16667"/>
            </a:avLst>
          </a:prstGeom>
          <a:solidFill>
            <a:srgbClr val="00206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effectLst>
                  <a:outerShdw blurRad="38100" dist="38100" dir="2700000" algn="tl">
                    <a:srgbClr val="000000">
                      <a:alpha val="43137"/>
                    </a:srgbClr>
                  </a:outerShdw>
                </a:effectLst>
              </a:rPr>
              <a:t>My son, let the curse fall on me. Just do what I say; go and get them for me.</a:t>
            </a:r>
            <a:endParaRPr lang="en-US" sz="3000" dirty="0"/>
          </a:p>
        </p:txBody>
      </p:sp>
      <p:pic>
        <p:nvPicPr>
          <p:cNvPr id="5" name="Picture 16" descr="http://4.bp.blogspot.com/-xHMd9fdfsQg/UH-Ezmz-5vI/AAAAAAAAFqI/h8hPvyf8RRc/s320/01_Ge_25_09_RG.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800600" y="2971800"/>
            <a:ext cx="2514600" cy="2986088"/>
          </a:xfrm>
          <a:prstGeom prst="rect">
            <a:avLst/>
          </a:prstGeom>
          <a:noFill/>
        </p:spPr>
      </p:pic>
      <p:sp>
        <p:nvSpPr>
          <p:cNvPr id="8" name="TextBox 7"/>
          <p:cNvSpPr txBox="1"/>
          <p:nvPr/>
        </p:nvSpPr>
        <p:spPr>
          <a:xfrm>
            <a:off x="0" y="152400"/>
            <a:ext cx="3733800" cy="1077218"/>
          </a:xfrm>
          <a:prstGeom prst="rect">
            <a:avLst/>
          </a:prstGeom>
          <a:noFill/>
        </p:spPr>
        <p:txBody>
          <a:bodyPr wrap="square" rtlCol="0">
            <a:spAutoFit/>
          </a:bodyPr>
          <a:lstStyle/>
          <a:p>
            <a:pPr algn="ctr"/>
            <a:r>
              <a:rPr lang="en-US" sz="3200" b="1" dirty="0">
                <a:effectLst>
                  <a:outerShdw blurRad="38100" dist="38100" dir="2700000" algn="tl">
                    <a:srgbClr val="000000">
                      <a:alpha val="43137"/>
                    </a:srgbClr>
                  </a:outerShdw>
                </a:effectLst>
              </a:rPr>
              <a:t>His mother said to him,</a:t>
            </a:r>
            <a:endParaRPr lang="en-US" sz="32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648200"/>
            <a:ext cx="8229600" cy="1752600"/>
          </a:xfrm>
        </p:spPr>
        <p:txBody>
          <a:bodyPr anchor="t">
            <a:noAutofit/>
          </a:bodyPr>
          <a:lstStyle/>
          <a:p>
            <a:r>
              <a:rPr lang="en-US" sz="3200" b="1" dirty="0">
                <a:effectLst>
                  <a:outerShdw blurRad="38100" dist="38100" dir="2700000" algn="tl">
                    <a:srgbClr val="000000">
                      <a:alpha val="43137"/>
                    </a:srgbClr>
                  </a:outerShdw>
                </a:effectLst>
              </a:rPr>
              <a:t>So he went and got them and brought them to his mother, and she prepared some tasty food, just the way his father liked it.</a:t>
            </a:r>
          </a:p>
        </p:txBody>
      </p:sp>
      <p:pic>
        <p:nvPicPr>
          <p:cNvPr id="6146" name="Picture 2" descr="http://4.bp.blogspot.com/_IM9Blz0yVvc/SwQNGawEIzI/AAAAAAAAAIQ/hb90-Y5iYd0/s1600/Jacob+and+Esau+stew+sideways.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276599" y="1905000"/>
            <a:ext cx="2442275" cy="2324101"/>
          </a:xfrm>
          <a:prstGeom prst="rect">
            <a:avLst/>
          </a:prstGeom>
          <a:noFill/>
        </p:spPr>
      </p:pic>
      <p:pic>
        <p:nvPicPr>
          <p:cNvPr id="4" name="Picture 6" descr="https://encrypted-tbn3.gstatic.com/images?q=tbn:ANd9GcQZ0a1Iw7pA-e9mqQ5T59KIXIj4pIBAXWp39XpXIOafXmmmB8tN"/>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85800" y="457200"/>
            <a:ext cx="2667000" cy="4267200"/>
          </a:xfrm>
          <a:prstGeom prst="rect">
            <a:avLst/>
          </a:prstGeom>
          <a:noFill/>
        </p:spPr>
      </p:pic>
      <p:pic>
        <p:nvPicPr>
          <p:cNvPr id="5" name="Picture 2" descr="http://gdwm.org/wp-content/uploads/2012/02/Never_Trade_The_Blessing.jpg"/>
          <p:cNvPicPr>
            <a:picLocks noChangeAspect="1" noChangeArrowheads="1"/>
          </p:cNvPicPr>
          <p:nvPr/>
        </p:nvPicPr>
        <p:blipFill>
          <a:blip r:embed="rId4" cstate="print"/>
          <a:srcRect/>
          <a:stretch>
            <a:fillRect/>
          </a:stretch>
        </p:blipFill>
        <p:spPr bwMode="auto">
          <a:xfrm>
            <a:off x="3352800" y="1752600"/>
            <a:ext cx="3333750" cy="2828925"/>
          </a:xfrm>
          <a:prstGeom prst="rect">
            <a:avLst/>
          </a:prstGeom>
          <a:noFill/>
        </p:spPr>
      </p:pic>
      <p:sp>
        <p:nvSpPr>
          <p:cNvPr id="6" name="Rectangle 5"/>
          <p:cNvSpPr/>
          <p:nvPr/>
        </p:nvSpPr>
        <p:spPr>
          <a:xfrm rot="1231875">
            <a:off x="5965716" y="931428"/>
            <a:ext cx="2002472" cy="923330"/>
          </a:xfrm>
          <a:prstGeom prst="rect">
            <a:avLst/>
          </a:prstGeom>
          <a:noFill/>
        </p:spPr>
        <p:txBody>
          <a:bodyPr wrap="none" lIns="91440" tIns="45720" rIns="91440" bIns="45720">
            <a:spAutoFit/>
            <a:scene3d>
              <a:camera prst="orthographicFront"/>
              <a:lightRig rig="balanced" dir="t">
                <a:rot lat="0" lon="0" rev="2100000"/>
              </a:lightRig>
            </a:scene3d>
            <a:sp3d extrusionH="57150" prstMaterial="metal">
              <a:bevelT w="38100" h="25400"/>
              <a:contourClr>
                <a:schemeClr val="bg2"/>
              </a:contourClr>
            </a:sp3d>
          </a:bodyPr>
          <a:lstStyle/>
          <a:p>
            <a:pPr algn="ctr"/>
            <a:r>
              <a:rPr lang="en-US" sz="5400" b="1" cap="none" spc="0" dirty="0">
                <a:ln w="50800"/>
                <a:solidFill>
                  <a:schemeClr val="bg1">
                    <a:shade val="50000"/>
                  </a:schemeClr>
                </a:solidFill>
                <a:effectLst/>
              </a:rPr>
              <a:t>YUM!</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33400"/>
            <a:ext cx="3810000" cy="3810000"/>
          </a:xfrm>
        </p:spPr>
        <p:txBody>
          <a:bodyPr anchor="t">
            <a:noAutofit/>
          </a:bodyPr>
          <a:lstStyle/>
          <a:p>
            <a:r>
              <a:rPr lang="en-US" sz="3200" b="1" dirty="0">
                <a:effectLst>
                  <a:outerShdw blurRad="38100" dist="38100" dir="2700000" algn="tl">
                    <a:srgbClr val="000000">
                      <a:alpha val="43137"/>
                    </a:srgbClr>
                  </a:outerShdw>
                </a:effectLst>
              </a:rPr>
              <a:t>Then Rebekah took the best clothes of Esau her older son, which she had in the house, and put them on her younger son Jacob.</a:t>
            </a:r>
            <a:endParaRPr lang="en-US" sz="3200" dirty="0"/>
          </a:p>
        </p:txBody>
      </p:sp>
      <p:pic>
        <p:nvPicPr>
          <p:cNvPr id="28676" name="Picture 4" descr="http://www.bowhunting.com/content/modules/rhino.publisher/files/uploads/scent-blocker/xbow-jacket-pant.jpg"/>
          <p:cNvPicPr>
            <a:picLocks noChangeAspect="1" noChangeArrowheads="1"/>
          </p:cNvPicPr>
          <p:nvPr/>
        </p:nvPicPr>
        <p:blipFill>
          <a:blip r:embed="rId2" cstate="print"/>
          <a:srcRect/>
          <a:stretch>
            <a:fillRect/>
          </a:stretch>
        </p:blipFill>
        <p:spPr bwMode="auto">
          <a:xfrm>
            <a:off x="4495800" y="381000"/>
            <a:ext cx="3771900" cy="6185916"/>
          </a:xfrm>
          <a:prstGeom prst="rect">
            <a:avLst/>
          </a:prstGeom>
          <a:noFill/>
        </p:spPr>
      </p:pic>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609600"/>
            <a:ext cx="8229600" cy="1219200"/>
          </a:xfrm>
        </p:spPr>
        <p:txBody>
          <a:bodyPr anchor="t">
            <a:noAutofit/>
          </a:bodyPr>
          <a:lstStyle/>
          <a:p>
            <a:r>
              <a:rPr lang="en-US" sz="3200" b="1" dirty="0">
                <a:effectLst>
                  <a:outerShdw blurRad="38100" dist="38100" dir="2700000" algn="tl">
                    <a:srgbClr val="000000">
                      <a:alpha val="43137"/>
                    </a:srgbClr>
                  </a:outerShdw>
                </a:effectLst>
              </a:rPr>
              <a:t>She also covered his hands and the smooth part of his neck with the goatskins.</a:t>
            </a:r>
            <a:endParaRPr lang="en-US" sz="3200" dirty="0"/>
          </a:p>
        </p:txBody>
      </p:sp>
      <p:pic>
        <p:nvPicPr>
          <p:cNvPr id="3" name="Picture 22" descr="http://3.bp.blogspot.com/-s7aQWCjAaNg/UH-GFeewGCI/AAAAAAAAFrQ/Tu3TeVfYJCg/s320/01_Ge_27_04_RG.jpg"/>
          <p:cNvPicPr>
            <a:picLocks noChangeAspect="1" noChangeArrowheads="1"/>
          </p:cNvPicPr>
          <p:nvPr/>
        </p:nvPicPr>
        <p:blipFill>
          <a:blip r:embed="rId2" cstate="print"/>
          <a:srcRect/>
          <a:stretch>
            <a:fillRect/>
          </a:stretch>
        </p:blipFill>
        <p:spPr bwMode="auto">
          <a:xfrm>
            <a:off x="1600200" y="1905000"/>
            <a:ext cx="5943600" cy="4309112"/>
          </a:xfrm>
          <a:prstGeom prst="rect">
            <a:avLst/>
          </a:prstGeom>
          <a:noFill/>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5029200"/>
            <a:ext cx="8077200" cy="1219200"/>
          </a:xfrm>
        </p:spPr>
        <p:txBody>
          <a:bodyPr anchor="t">
            <a:noAutofit/>
          </a:bodyPr>
          <a:lstStyle/>
          <a:p>
            <a:r>
              <a:rPr lang="en-US" sz="3200" b="1" dirty="0">
                <a:effectLst>
                  <a:outerShdw blurRad="38100" dist="38100" dir="2700000" algn="tl">
                    <a:srgbClr val="000000">
                      <a:alpha val="43137"/>
                    </a:srgbClr>
                  </a:outerShdw>
                </a:effectLst>
              </a:rPr>
              <a:t>Then she handed to her son Jacob the tasty food and the bread she had made.</a:t>
            </a:r>
            <a:endParaRPr lang="en-US" sz="3200" dirty="0"/>
          </a:p>
        </p:txBody>
      </p:sp>
      <p:pic>
        <p:nvPicPr>
          <p:cNvPr id="30722" name="Picture 2" descr="http://www.thekarpiuks.com/wp-content/uploads/lowsodiumstewbread.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371600" y="304800"/>
            <a:ext cx="6248400" cy="4684067"/>
          </a:xfrm>
          <a:prstGeom prst="rect">
            <a:avLst/>
          </a:prstGeom>
          <a:noFill/>
        </p:spPr>
      </p:pic>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228600"/>
            <a:ext cx="5791200" cy="609600"/>
          </a:xfrm>
        </p:spPr>
        <p:txBody>
          <a:bodyPr anchor="t">
            <a:noAutofit/>
          </a:bodyPr>
          <a:lstStyle/>
          <a:p>
            <a:r>
              <a:rPr lang="en-US" sz="3200" b="1" dirty="0">
                <a:effectLst>
                  <a:outerShdw blurRad="38100" dist="38100" dir="2700000" algn="tl">
                    <a:srgbClr val="000000">
                      <a:alpha val="43137"/>
                    </a:srgbClr>
                  </a:outerShdw>
                </a:effectLst>
              </a:rPr>
              <a:t>He went to his father and said,</a:t>
            </a:r>
            <a:br>
              <a:rPr lang="en-US" sz="3200" b="1" dirty="0">
                <a:effectLst>
                  <a:outerShdw blurRad="38100" dist="38100" dir="2700000" algn="tl">
                    <a:srgbClr val="000000">
                      <a:alpha val="43137"/>
                    </a:srgbClr>
                  </a:outerShdw>
                </a:effectLst>
              </a:rPr>
            </a:br>
            <a:endParaRPr lang="en-US" sz="3200" dirty="0"/>
          </a:p>
        </p:txBody>
      </p:sp>
      <p:pic>
        <p:nvPicPr>
          <p:cNvPr id="3" name="Picture 24" descr="http://2.bp.blogspot.com/-zI0J-onF92Q/UH-GOhudckI/AAAAAAAAFrY/d5eNiE5Lw74/s320/01_Ge_27_05_RG.jpg"/>
          <p:cNvPicPr>
            <a:picLocks noChangeAspect="1" noChangeArrowheads="1"/>
          </p:cNvPicPr>
          <p:nvPr/>
        </p:nvPicPr>
        <p:blipFill>
          <a:blip r:embed="rId2" cstate="print"/>
          <a:srcRect/>
          <a:stretch>
            <a:fillRect/>
          </a:stretch>
        </p:blipFill>
        <p:spPr bwMode="auto">
          <a:xfrm>
            <a:off x="1600200" y="1524000"/>
            <a:ext cx="5769426" cy="4038600"/>
          </a:xfrm>
          <a:prstGeom prst="rect">
            <a:avLst/>
          </a:prstGeom>
          <a:noFill/>
        </p:spPr>
      </p:pic>
      <p:sp>
        <p:nvSpPr>
          <p:cNvPr id="4" name="Rectangular Callout 3"/>
          <p:cNvSpPr/>
          <p:nvPr/>
        </p:nvSpPr>
        <p:spPr>
          <a:xfrm>
            <a:off x="5257800" y="838200"/>
            <a:ext cx="2590800" cy="609600"/>
          </a:xfrm>
          <a:prstGeom prst="wedgeRectCallout">
            <a:avLst>
              <a:gd name="adj1" fmla="val -31927"/>
              <a:gd name="adj2" fmla="val 95254"/>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effectLst>
                  <a:outerShdw blurRad="38100" dist="38100" dir="2700000" algn="tl">
                    <a:srgbClr val="000000">
                      <a:alpha val="43137"/>
                    </a:srgbClr>
                  </a:outerShdw>
                </a:effectLst>
              </a:rPr>
              <a:t>My father.</a:t>
            </a:r>
            <a:endParaRPr lang="en-US" sz="2600" dirty="0"/>
          </a:p>
        </p:txBody>
      </p:sp>
      <p:sp>
        <p:nvSpPr>
          <p:cNvPr id="5" name="TextBox 4"/>
          <p:cNvSpPr txBox="1"/>
          <p:nvPr/>
        </p:nvSpPr>
        <p:spPr>
          <a:xfrm>
            <a:off x="914400" y="5410200"/>
            <a:ext cx="6934200" cy="646331"/>
          </a:xfrm>
          <a:prstGeom prst="rect">
            <a:avLst/>
          </a:prstGeom>
          <a:noFill/>
        </p:spPr>
        <p:txBody>
          <a:bodyPr wrap="square" rtlCol="0">
            <a:spAutoFit/>
          </a:bodyPr>
          <a:lstStyle/>
          <a:p>
            <a:br>
              <a:rPr lang="en-US" b="1" dirty="0">
                <a:effectLst>
                  <a:outerShdw blurRad="38100" dist="38100" dir="2700000" algn="tl">
                    <a:srgbClr val="000000">
                      <a:alpha val="43137"/>
                    </a:srgbClr>
                  </a:outerShdw>
                </a:effectLst>
              </a:rPr>
            </a:br>
            <a:endParaRPr lang="en-US"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4" descr="http://2.bp.blogspot.com/-zI0J-onF92Q/UH-GOhudckI/AAAAAAAAFrY/d5eNiE5Lw74/s320/01_Ge_27_05_RG.jpg"/>
          <p:cNvPicPr>
            <a:picLocks noChangeAspect="1" noChangeArrowheads="1"/>
          </p:cNvPicPr>
          <p:nvPr/>
        </p:nvPicPr>
        <p:blipFill>
          <a:blip r:embed="rId2" cstate="print"/>
          <a:srcRect/>
          <a:stretch>
            <a:fillRect/>
          </a:stretch>
        </p:blipFill>
        <p:spPr bwMode="auto">
          <a:xfrm>
            <a:off x="1600200" y="1524000"/>
            <a:ext cx="5769426" cy="4038600"/>
          </a:xfrm>
          <a:prstGeom prst="rect">
            <a:avLst/>
          </a:prstGeom>
          <a:noFill/>
        </p:spPr>
      </p:pic>
      <p:sp>
        <p:nvSpPr>
          <p:cNvPr id="5" name="TextBox 4"/>
          <p:cNvSpPr txBox="1"/>
          <p:nvPr/>
        </p:nvSpPr>
        <p:spPr>
          <a:xfrm>
            <a:off x="914400" y="5410200"/>
            <a:ext cx="6934200" cy="646331"/>
          </a:xfrm>
          <a:prstGeom prst="rect">
            <a:avLst/>
          </a:prstGeom>
          <a:noFill/>
        </p:spPr>
        <p:txBody>
          <a:bodyPr wrap="square" rtlCol="0">
            <a:spAutoFit/>
          </a:bodyPr>
          <a:lstStyle/>
          <a:p>
            <a:br>
              <a:rPr lang="en-US" b="1" dirty="0">
                <a:effectLst>
                  <a:outerShdw blurRad="38100" dist="38100" dir="2700000" algn="tl">
                    <a:srgbClr val="000000">
                      <a:alpha val="43137"/>
                    </a:srgbClr>
                  </a:outerShdw>
                </a:effectLst>
              </a:rPr>
            </a:br>
            <a:endParaRPr lang="en-US" dirty="0"/>
          </a:p>
        </p:txBody>
      </p:sp>
      <p:sp>
        <p:nvSpPr>
          <p:cNvPr id="6" name="Rounded Rectangular Callout 5"/>
          <p:cNvSpPr/>
          <p:nvPr/>
        </p:nvSpPr>
        <p:spPr>
          <a:xfrm>
            <a:off x="228600" y="914400"/>
            <a:ext cx="4724400" cy="990600"/>
          </a:xfrm>
          <a:prstGeom prst="wedgeRoundRectCallout">
            <a:avLst>
              <a:gd name="adj1" fmla="val 19466"/>
              <a:gd name="adj2" fmla="val 117792"/>
              <a:gd name="adj3" fmla="val 16667"/>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bg1"/>
                </a:solidFill>
                <a:effectLst>
                  <a:outerShdw blurRad="38100" dist="38100" dir="2700000" algn="tl">
                    <a:srgbClr val="000000">
                      <a:alpha val="43137"/>
                    </a:srgbClr>
                  </a:outerShdw>
                </a:effectLst>
              </a:rPr>
              <a:t>“Yes, my son,” he answered. Who is it?</a:t>
            </a:r>
            <a:endParaRPr lang="en-US" sz="3200" dirty="0">
              <a:solidFill>
                <a:schemeClr val="bg1"/>
              </a:solidFill>
            </a:endParaRPr>
          </a:p>
        </p:txBody>
      </p:sp>
    </p:spTree>
    <p:extLst>
      <p:ext uri="{BB962C8B-B14F-4D97-AF65-F5344CB8AC3E}">
        <p14:creationId xmlns:p14="http://schemas.microsoft.com/office/powerpoint/2010/main" val="171510082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4" descr="http://2.bp.blogspot.com/-zI0J-onF92Q/UH-GOhudckI/AAAAAAAAFrY/d5eNiE5Lw74/s320/01_Ge_27_05_RG.jpg"/>
          <p:cNvPicPr>
            <a:picLocks noChangeAspect="1" noChangeArrowheads="1"/>
          </p:cNvPicPr>
          <p:nvPr/>
        </p:nvPicPr>
        <p:blipFill>
          <a:blip r:embed="rId2" cstate="print"/>
          <a:srcRect/>
          <a:stretch>
            <a:fillRect/>
          </a:stretch>
        </p:blipFill>
        <p:spPr bwMode="auto">
          <a:xfrm>
            <a:off x="1600200" y="1524000"/>
            <a:ext cx="5769426" cy="4038600"/>
          </a:xfrm>
          <a:prstGeom prst="rect">
            <a:avLst/>
          </a:prstGeom>
          <a:noFill/>
        </p:spPr>
      </p:pic>
      <p:sp>
        <p:nvSpPr>
          <p:cNvPr id="5" name="TextBox 4"/>
          <p:cNvSpPr txBox="1"/>
          <p:nvPr/>
        </p:nvSpPr>
        <p:spPr>
          <a:xfrm>
            <a:off x="914400" y="5410200"/>
            <a:ext cx="6934200" cy="646331"/>
          </a:xfrm>
          <a:prstGeom prst="rect">
            <a:avLst/>
          </a:prstGeom>
          <a:noFill/>
        </p:spPr>
        <p:txBody>
          <a:bodyPr wrap="square" rtlCol="0">
            <a:spAutoFit/>
          </a:bodyPr>
          <a:lstStyle/>
          <a:p>
            <a:br>
              <a:rPr lang="en-US" b="1" dirty="0">
                <a:effectLst>
                  <a:outerShdw blurRad="38100" dist="38100" dir="2700000" algn="tl">
                    <a:srgbClr val="000000">
                      <a:alpha val="43137"/>
                    </a:srgbClr>
                  </a:outerShdw>
                </a:effectLst>
              </a:rPr>
            </a:br>
            <a:endParaRPr lang="en-US" dirty="0"/>
          </a:p>
        </p:txBody>
      </p:sp>
      <p:sp>
        <p:nvSpPr>
          <p:cNvPr id="7" name="Title 1"/>
          <p:cNvSpPr txBox="1">
            <a:spLocks/>
          </p:cNvSpPr>
          <p:nvPr/>
        </p:nvSpPr>
        <p:spPr>
          <a:xfrm>
            <a:off x="1524000" y="228600"/>
            <a:ext cx="5791200" cy="609600"/>
          </a:xfrm>
          <a:prstGeom prst="rect">
            <a:avLst/>
          </a:prstGeom>
          <a:ln w="6350" cap="rnd">
            <a:noFill/>
          </a:ln>
        </p:spPr>
        <p:txBody>
          <a:bodyPr vert="horz" anchor="t" anchorCtr="0">
            <a:noAutofit/>
          </a:bodyPr>
          <a:lstStyle/>
          <a:p>
            <a:pPr lvl="0">
              <a:spcBef>
                <a:spcPct val="0"/>
              </a:spcBef>
            </a:pPr>
            <a:r>
              <a:rPr lang="en-US" sz="3200" b="1" dirty="0">
                <a:effectLst>
                  <a:outerShdw blurRad="38100" dist="38100" dir="2700000" algn="tl">
                    <a:srgbClr val="000000">
                      <a:alpha val="43137"/>
                    </a:srgbClr>
                  </a:outerShdw>
                </a:effectLst>
              </a:rPr>
              <a:t>Jacob said to his father,</a:t>
            </a:r>
            <a:br>
              <a:rPr kumimoji="0" lang="en-US" sz="3200" b="1" i="0" u="none" strike="noStrike" kern="1200" cap="none" spc="-100" normalizeH="0" baseline="0" noProof="0" dirty="0">
                <a:ln w="3200">
                  <a:solidFill>
                    <a:schemeClr val="bg2">
                      <a:shade val="75000"/>
                      <a:alpha val="25000"/>
                    </a:schemeClr>
                  </a:solidFill>
                  <a:prstDash val="solid"/>
                  <a:round/>
                </a:ln>
                <a:solidFill>
                  <a:srgbClr val="F9F9F9"/>
                </a:solidFill>
                <a:effectLst>
                  <a:outerShdw blurRad="38100" dist="38100" dir="2700000" algn="tl">
                    <a:srgbClr val="000000">
                      <a:alpha val="43137"/>
                    </a:srgbClr>
                  </a:outerShdw>
                </a:effectLst>
                <a:uLnTx/>
                <a:uFillTx/>
                <a:latin typeface="+mj-lt"/>
                <a:ea typeface="+mj-ea"/>
                <a:cs typeface="+mj-cs"/>
              </a:rPr>
            </a:br>
            <a:endParaRPr kumimoji="0" lang="en-US" sz="3200" b="0" i="0" u="none" strike="noStrike" kern="1200" cap="none" spc="-100" normalizeH="0" baseline="0" noProof="0" dirty="0">
              <a:ln w="3200">
                <a:solidFill>
                  <a:schemeClr val="bg2">
                    <a:shade val="75000"/>
                    <a:alpha val="25000"/>
                  </a:schemeClr>
                </a:solidFill>
                <a:prstDash val="solid"/>
                <a:round/>
              </a:ln>
              <a:solidFill>
                <a:srgbClr val="F9F9F9"/>
              </a:solidFill>
              <a:effectLst>
                <a:innerShdw blurRad="50800" dist="25400" dir="13500000">
                  <a:prstClr val="black">
                    <a:alpha val="70000"/>
                  </a:prstClr>
                </a:innerShdw>
              </a:effectLst>
              <a:uLnTx/>
              <a:uFillTx/>
              <a:latin typeface="+mj-lt"/>
              <a:ea typeface="+mj-ea"/>
              <a:cs typeface="+mj-cs"/>
            </a:endParaRPr>
          </a:p>
        </p:txBody>
      </p:sp>
      <p:sp>
        <p:nvSpPr>
          <p:cNvPr id="8" name="Rectangular Callout 7"/>
          <p:cNvSpPr/>
          <p:nvPr/>
        </p:nvSpPr>
        <p:spPr>
          <a:xfrm>
            <a:off x="381000" y="4953000"/>
            <a:ext cx="8305800" cy="1600200"/>
          </a:xfrm>
          <a:prstGeom prst="wedgeRectCallout">
            <a:avLst>
              <a:gd name="adj1" fmla="val 15315"/>
              <a:gd name="adj2" fmla="val -42708"/>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effectLst>
                  <a:outerShdw blurRad="38100" dist="38100" dir="2700000" algn="tl">
                    <a:srgbClr val="000000">
                      <a:alpha val="43137"/>
                    </a:srgbClr>
                  </a:outerShdw>
                </a:effectLst>
              </a:rPr>
              <a:t> I am Esau your firstborn. I have done as you told me. Please sit up and eat some of my game, so that you may give me your blessing.</a:t>
            </a:r>
            <a:endParaRPr lang="en-US" sz="2600" dirty="0"/>
          </a:p>
        </p:txBody>
      </p:sp>
    </p:spTree>
    <p:extLst>
      <p:ext uri="{BB962C8B-B14F-4D97-AF65-F5344CB8AC3E}">
        <p14:creationId xmlns:p14="http://schemas.microsoft.com/office/powerpoint/2010/main" val="23686761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6" descr="http://3.bp.blogspot.com/-HA5bMmXeESI/UH-GeEcuSbI/AAAAAAAAFrg/a0YnPi09ink/s320/01_Ge_27_06_RG.jpg"/>
          <p:cNvPicPr>
            <a:picLocks noChangeAspect="1" noChangeArrowheads="1"/>
          </p:cNvPicPr>
          <p:nvPr/>
        </p:nvPicPr>
        <p:blipFill>
          <a:blip r:embed="rId2" cstate="print"/>
          <a:srcRect/>
          <a:stretch>
            <a:fillRect/>
          </a:stretch>
        </p:blipFill>
        <p:spPr bwMode="auto">
          <a:xfrm>
            <a:off x="2286000" y="1905000"/>
            <a:ext cx="5731282" cy="4191000"/>
          </a:xfrm>
          <a:prstGeom prst="rect">
            <a:avLst/>
          </a:prstGeom>
          <a:noFill/>
        </p:spPr>
      </p:pic>
      <p:sp>
        <p:nvSpPr>
          <p:cNvPr id="2" name="Title 1"/>
          <p:cNvSpPr>
            <a:spLocks noGrp="1"/>
          </p:cNvSpPr>
          <p:nvPr>
            <p:ph type="title"/>
          </p:nvPr>
        </p:nvSpPr>
        <p:spPr>
          <a:xfrm>
            <a:off x="457200" y="152400"/>
            <a:ext cx="4114800" cy="609600"/>
          </a:xfrm>
        </p:spPr>
        <p:txBody>
          <a:bodyPr anchor="t">
            <a:noAutofit/>
          </a:bodyPr>
          <a:lstStyle/>
          <a:p>
            <a:r>
              <a:rPr lang="en-US" sz="3200" b="1" dirty="0">
                <a:effectLst>
                  <a:outerShdw blurRad="38100" dist="38100" dir="2700000" algn="tl">
                    <a:srgbClr val="000000">
                      <a:alpha val="43137"/>
                    </a:srgbClr>
                  </a:outerShdw>
                </a:effectLst>
              </a:rPr>
              <a:t>Isaac asked his son,</a:t>
            </a:r>
            <a:br>
              <a:rPr lang="en-US" sz="3200" b="1" dirty="0">
                <a:effectLst>
                  <a:outerShdw blurRad="38100" dist="38100" dir="2700000" algn="tl">
                    <a:srgbClr val="000000">
                      <a:alpha val="43137"/>
                    </a:srgbClr>
                  </a:outerShdw>
                </a:effectLst>
              </a:rPr>
            </a:br>
            <a:endParaRPr lang="en-US" sz="3200" dirty="0"/>
          </a:p>
        </p:txBody>
      </p:sp>
      <p:sp>
        <p:nvSpPr>
          <p:cNvPr id="4" name="Rounded Rectangular Callout 3"/>
          <p:cNvSpPr/>
          <p:nvPr/>
        </p:nvSpPr>
        <p:spPr>
          <a:xfrm>
            <a:off x="3733800" y="762000"/>
            <a:ext cx="4724400" cy="990600"/>
          </a:xfrm>
          <a:prstGeom prst="wedgeRoundRectCallout">
            <a:avLst>
              <a:gd name="adj1" fmla="val -44070"/>
              <a:gd name="adj2" fmla="val 120706"/>
              <a:gd name="adj3" fmla="val 16667"/>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bg1"/>
                </a:solidFill>
                <a:effectLst>
                  <a:outerShdw blurRad="38100" dist="38100" dir="2700000" algn="tl">
                    <a:srgbClr val="000000">
                      <a:alpha val="43137"/>
                    </a:srgbClr>
                  </a:outerShdw>
                </a:effectLst>
              </a:rPr>
              <a:t>How did you find it so quickly, my son?</a:t>
            </a:r>
            <a:endParaRPr lang="en-US" sz="3200" dirty="0">
              <a:solidFill>
                <a:schemeClr val="bg1"/>
              </a:solidFill>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6" descr="http://3.bp.blogspot.com/-HA5bMmXeESI/UH-GeEcuSbI/AAAAAAAAFrg/a0YnPi09ink/s320/01_Ge_27_06_RG.jpg"/>
          <p:cNvPicPr>
            <a:picLocks noChangeAspect="1" noChangeArrowheads="1"/>
          </p:cNvPicPr>
          <p:nvPr/>
        </p:nvPicPr>
        <p:blipFill>
          <a:blip r:embed="rId2" cstate="print"/>
          <a:srcRect/>
          <a:stretch>
            <a:fillRect/>
          </a:stretch>
        </p:blipFill>
        <p:spPr bwMode="auto">
          <a:xfrm>
            <a:off x="2286000" y="1905000"/>
            <a:ext cx="5731282" cy="4191000"/>
          </a:xfrm>
          <a:prstGeom prst="rect">
            <a:avLst/>
          </a:prstGeom>
          <a:noFill/>
        </p:spPr>
      </p:pic>
      <p:sp>
        <p:nvSpPr>
          <p:cNvPr id="5" name="Rectangular Callout 4"/>
          <p:cNvSpPr/>
          <p:nvPr/>
        </p:nvSpPr>
        <p:spPr>
          <a:xfrm>
            <a:off x="6096000" y="304800"/>
            <a:ext cx="2590800" cy="1752600"/>
          </a:xfrm>
          <a:prstGeom prst="wedgeRectCallout">
            <a:avLst>
              <a:gd name="adj1" fmla="val -63735"/>
              <a:gd name="adj2" fmla="val 48877"/>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effectLst>
                  <a:outerShdw blurRad="38100" dist="38100" dir="2700000" algn="tl">
                    <a:srgbClr val="000000">
                      <a:alpha val="43137"/>
                    </a:srgbClr>
                  </a:outerShdw>
                </a:effectLst>
              </a:rPr>
              <a:t>“The </a:t>
            </a:r>
            <a:r>
              <a:rPr lang="en-US" sz="2800" b="1" cap="small" dirty="0">
                <a:effectLst>
                  <a:outerShdw blurRad="38100" dist="38100" dir="2700000" algn="tl">
                    <a:srgbClr val="000000">
                      <a:alpha val="43137"/>
                    </a:srgbClr>
                  </a:outerShdw>
                </a:effectLst>
              </a:rPr>
              <a:t>Lord</a:t>
            </a:r>
            <a:r>
              <a:rPr lang="en-US" sz="2800" b="1" dirty="0">
                <a:effectLst>
                  <a:outerShdw blurRad="38100" dist="38100" dir="2700000" algn="tl">
                    <a:srgbClr val="000000">
                      <a:alpha val="43137"/>
                    </a:srgbClr>
                  </a:outerShdw>
                </a:effectLst>
              </a:rPr>
              <a:t> your God gave me success” he replied.</a:t>
            </a:r>
            <a:endParaRPr lang="en-US" sz="2600" dirty="0"/>
          </a:p>
        </p:txBody>
      </p:sp>
    </p:spTree>
    <p:extLst>
      <p:ext uri="{BB962C8B-B14F-4D97-AF65-F5344CB8AC3E}">
        <p14:creationId xmlns:p14="http://schemas.microsoft.com/office/powerpoint/2010/main" val="279347857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26" descr="http://3.bp.blogspot.com/-HA5bMmXeESI/UH-GeEcuSbI/AAAAAAAAFrg/a0YnPi09ink/s320/01_Ge_27_06_RG.jpg"/>
          <p:cNvPicPr>
            <a:picLocks noChangeAspect="1" noChangeArrowheads="1"/>
          </p:cNvPicPr>
          <p:nvPr/>
        </p:nvPicPr>
        <p:blipFill>
          <a:blip r:embed="rId2" cstate="print"/>
          <a:srcRect/>
          <a:stretch>
            <a:fillRect/>
          </a:stretch>
        </p:blipFill>
        <p:spPr bwMode="auto">
          <a:xfrm>
            <a:off x="2286000" y="1905000"/>
            <a:ext cx="5731282" cy="4191000"/>
          </a:xfrm>
          <a:prstGeom prst="rect">
            <a:avLst/>
          </a:prstGeom>
          <a:noFill/>
        </p:spPr>
      </p:pic>
      <p:sp>
        <p:nvSpPr>
          <p:cNvPr id="6" name="TextBox 5"/>
          <p:cNvSpPr txBox="1"/>
          <p:nvPr/>
        </p:nvSpPr>
        <p:spPr>
          <a:xfrm>
            <a:off x="1371600" y="304800"/>
            <a:ext cx="5715000" cy="584775"/>
          </a:xfrm>
          <a:prstGeom prst="rect">
            <a:avLst/>
          </a:prstGeom>
          <a:noFill/>
        </p:spPr>
        <p:txBody>
          <a:bodyPr wrap="square" rtlCol="0">
            <a:spAutoFit/>
          </a:bodyPr>
          <a:lstStyle/>
          <a:p>
            <a:r>
              <a:rPr lang="en-US" sz="3200" b="1" dirty="0">
                <a:effectLst>
                  <a:outerShdw blurRad="38100" dist="38100" dir="2700000" algn="tl">
                    <a:srgbClr val="000000">
                      <a:alpha val="43137"/>
                    </a:srgbClr>
                  </a:outerShdw>
                </a:effectLst>
              </a:rPr>
              <a:t>Then Isaac said to Jacob,</a:t>
            </a:r>
            <a:endParaRPr lang="en-US" sz="3200" dirty="0"/>
          </a:p>
        </p:txBody>
      </p:sp>
      <p:sp>
        <p:nvSpPr>
          <p:cNvPr id="8" name="Rounded Rectangular Callout 7"/>
          <p:cNvSpPr/>
          <p:nvPr/>
        </p:nvSpPr>
        <p:spPr>
          <a:xfrm>
            <a:off x="152400" y="1447800"/>
            <a:ext cx="2667000" cy="4953000"/>
          </a:xfrm>
          <a:prstGeom prst="wedgeRoundRectCallout">
            <a:avLst>
              <a:gd name="adj1" fmla="val 73157"/>
              <a:gd name="adj2" fmla="val -26325"/>
              <a:gd name="adj3" fmla="val 16667"/>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bg1"/>
                </a:solidFill>
                <a:effectLst>
                  <a:outerShdw blurRad="38100" dist="38100" dir="2700000" algn="tl">
                    <a:srgbClr val="000000">
                      <a:alpha val="43137"/>
                    </a:srgbClr>
                  </a:outerShdw>
                </a:effectLst>
              </a:rPr>
              <a:t>Come near so I can touch you, my son, to know whether you really are my son Esau or not.</a:t>
            </a:r>
            <a:endParaRPr lang="en-US" sz="3200" dirty="0">
              <a:solidFill>
                <a:schemeClr val="bg1"/>
              </a:solidFill>
            </a:endParaRPr>
          </a:p>
        </p:txBody>
      </p:sp>
    </p:spTree>
    <p:extLst>
      <p:ext uri="{BB962C8B-B14F-4D97-AF65-F5344CB8AC3E}">
        <p14:creationId xmlns:p14="http://schemas.microsoft.com/office/powerpoint/2010/main" val="19095092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1219200"/>
          </a:xfrm>
        </p:spPr>
        <p:txBody>
          <a:bodyPr anchor="t">
            <a:noAutofit/>
          </a:bodyPr>
          <a:lstStyle/>
          <a:p>
            <a:r>
              <a:rPr lang="en-US" sz="3200" b="1" dirty="0">
                <a:effectLst>
                  <a:outerShdw blurRad="38100" dist="38100" dir="2700000" algn="tl">
                    <a:srgbClr val="000000">
                      <a:alpha val="43137"/>
                    </a:srgbClr>
                  </a:outerShdw>
                </a:effectLst>
              </a:rPr>
              <a:t>Jacob went close to his father Isaac, who touched him and said,</a:t>
            </a:r>
          </a:p>
        </p:txBody>
      </p:sp>
      <p:pic>
        <p:nvPicPr>
          <p:cNvPr id="4" name="Picture 24" descr="http://2.bp.blogspot.com/-zI0J-onF92Q/UH-GOhudckI/AAAAAAAAFrY/d5eNiE5Lw74/s320/01_Ge_27_05_RG.jpg"/>
          <p:cNvPicPr>
            <a:picLocks noChangeAspect="1" noChangeArrowheads="1"/>
          </p:cNvPicPr>
          <p:nvPr/>
        </p:nvPicPr>
        <p:blipFill>
          <a:blip r:embed="rId2" cstate="print"/>
          <a:srcRect/>
          <a:stretch>
            <a:fillRect/>
          </a:stretch>
        </p:blipFill>
        <p:spPr bwMode="auto">
          <a:xfrm>
            <a:off x="1905000" y="1828800"/>
            <a:ext cx="5333999" cy="3733801"/>
          </a:xfrm>
          <a:prstGeom prst="rect">
            <a:avLst/>
          </a:prstGeom>
          <a:noFill/>
        </p:spPr>
      </p:pic>
      <p:sp>
        <p:nvSpPr>
          <p:cNvPr id="5" name="Rounded Rectangular Callout 4"/>
          <p:cNvSpPr/>
          <p:nvPr/>
        </p:nvSpPr>
        <p:spPr>
          <a:xfrm>
            <a:off x="152400" y="1219200"/>
            <a:ext cx="3048000" cy="2819400"/>
          </a:xfrm>
          <a:prstGeom prst="wedgeRoundRectCallout">
            <a:avLst>
              <a:gd name="adj1" fmla="val 55021"/>
              <a:gd name="adj2" fmla="val 22400"/>
              <a:gd name="adj3" fmla="val 16667"/>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spc="-100" dirty="0">
                <a:ln w="3200">
                  <a:solidFill>
                    <a:schemeClr val="bg2">
                      <a:shade val="75000"/>
                      <a:alpha val="25000"/>
                    </a:schemeClr>
                  </a:solidFill>
                  <a:prstDash val="solid"/>
                  <a:round/>
                </a:ln>
                <a:solidFill>
                  <a:schemeClr val="bg1"/>
                </a:solidFill>
                <a:effectLst>
                  <a:outerShdw blurRad="38100" dist="38100" dir="2700000" algn="tl">
                    <a:srgbClr val="000000">
                      <a:alpha val="43137"/>
                    </a:srgbClr>
                  </a:outerShdw>
                </a:effectLst>
              </a:rPr>
              <a:t>The voice is the voice of Jacob, but the hands are the hands of Esau.</a:t>
            </a:r>
            <a:endParaRPr lang="en-US" sz="3200" dirty="0">
              <a:solidFill>
                <a:schemeClr val="bg1"/>
              </a:solidFill>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4" descr="http://2.bp.blogspot.com/-zI0J-onF92Q/UH-GOhudckI/AAAAAAAAFrY/d5eNiE5Lw74/s320/01_Ge_27_05_RG.jpg"/>
          <p:cNvPicPr>
            <a:picLocks noChangeAspect="1" noChangeArrowheads="1"/>
          </p:cNvPicPr>
          <p:nvPr/>
        </p:nvPicPr>
        <p:blipFill>
          <a:blip r:embed="rId2" cstate="print"/>
          <a:srcRect/>
          <a:stretch>
            <a:fillRect/>
          </a:stretch>
        </p:blipFill>
        <p:spPr bwMode="auto">
          <a:xfrm>
            <a:off x="1905000" y="1828800"/>
            <a:ext cx="5333999" cy="3733801"/>
          </a:xfrm>
          <a:prstGeom prst="rect">
            <a:avLst/>
          </a:prstGeom>
          <a:noFill/>
        </p:spPr>
      </p:pic>
      <p:sp>
        <p:nvSpPr>
          <p:cNvPr id="6" name="Title 1"/>
          <p:cNvSpPr txBox="1">
            <a:spLocks/>
          </p:cNvSpPr>
          <p:nvPr/>
        </p:nvSpPr>
        <p:spPr>
          <a:xfrm>
            <a:off x="457200" y="152400"/>
            <a:ext cx="8229600" cy="1600200"/>
          </a:xfrm>
          <a:prstGeom prst="rect">
            <a:avLst/>
          </a:prstGeom>
          <a:ln w="6350" cap="rnd">
            <a:noFill/>
          </a:ln>
        </p:spPr>
        <p:txBody>
          <a:bodyPr vert="horz" rtlCol="0" anchor="t" anchorCtr="0">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100" normalizeH="0" baseline="0" noProof="0" dirty="0">
                <a:ln w="3200">
                  <a:solidFill>
                    <a:schemeClr val="bg2">
                      <a:shade val="75000"/>
                      <a:alpha val="25000"/>
                    </a:schemeClr>
                  </a:solidFill>
                  <a:prstDash val="solid"/>
                  <a:round/>
                </a:ln>
                <a:solidFill>
                  <a:srgbClr val="F9F9F9"/>
                </a:solidFill>
                <a:effectLst>
                  <a:outerShdw blurRad="38100" dist="38100" dir="2700000" algn="tl">
                    <a:srgbClr val="000000">
                      <a:alpha val="43137"/>
                    </a:srgbClr>
                  </a:outerShdw>
                </a:effectLst>
                <a:uLnTx/>
                <a:uFillTx/>
                <a:latin typeface="+mj-lt"/>
                <a:ea typeface="+mj-ea"/>
                <a:cs typeface="+mj-cs"/>
              </a:rPr>
              <a:t>He did not recognize him, for his hands were hairy like those of his brother Esau; so he proceeded to bless him.</a:t>
            </a:r>
          </a:p>
        </p:txBody>
      </p:sp>
    </p:spTree>
    <p:extLst>
      <p:ext uri="{BB962C8B-B14F-4D97-AF65-F5344CB8AC3E}">
        <p14:creationId xmlns:p14="http://schemas.microsoft.com/office/powerpoint/2010/main" val="373654612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4" descr="http://2.bp.blogspot.com/-zI0J-onF92Q/UH-GOhudckI/AAAAAAAAFrY/d5eNiE5Lw74/s320/01_Ge_27_05_RG.jpg"/>
          <p:cNvPicPr>
            <a:picLocks noChangeAspect="1" noChangeArrowheads="1"/>
          </p:cNvPicPr>
          <p:nvPr/>
        </p:nvPicPr>
        <p:blipFill>
          <a:blip r:embed="rId2" cstate="print"/>
          <a:srcRect/>
          <a:stretch>
            <a:fillRect/>
          </a:stretch>
        </p:blipFill>
        <p:spPr bwMode="auto">
          <a:xfrm>
            <a:off x="1905000" y="1828800"/>
            <a:ext cx="5333999" cy="3733801"/>
          </a:xfrm>
          <a:prstGeom prst="rect">
            <a:avLst/>
          </a:prstGeom>
          <a:noFill/>
        </p:spPr>
      </p:pic>
      <p:sp>
        <p:nvSpPr>
          <p:cNvPr id="7" name="Rounded Rectangular Callout 6"/>
          <p:cNvSpPr/>
          <p:nvPr/>
        </p:nvSpPr>
        <p:spPr>
          <a:xfrm>
            <a:off x="304800" y="609600"/>
            <a:ext cx="3048000" cy="1524000"/>
          </a:xfrm>
          <a:prstGeom prst="wedgeRoundRectCallout">
            <a:avLst>
              <a:gd name="adj1" fmla="val 36044"/>
              <a:gd name="adj2" fmla="val 105179"/>
              <a:gd name="adj3" fmla="val 16667"/>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spc="-100" dirty="0">
                <a:ln w="3200">
                  <a:solidFill>
                    <a:schemeClr val="bg2">
                      <a:shade val="75000"/>
                      <a:alpha val="25000"/>
                    </a:schemeClr>
                  </a:solidFill>
                  <a:prstDash val="solid"/>
                  <a:round/>
                </a:ln>
                <a:solidFill>
                  <a:schemeClr val="bg1"/>
                </a:solidFill>
                <a:effectLst>
                  <a:outerShdw blurRad="38100" dist="38100" dir="2700000" algn="tl">
                    <a:srgbClr val="000000">
                      <a:alpha val="43137"/>
                    </a:srgbClr>
                  </a:outerShdw>
                </a:effectLst>
              </a:rPr>
              <a:t>“Are you really my son Esau?” he asked.</a:t>
            </a:r>
            <a:endParaRPr lang="en-US" sz="3200" dirty="0">
              <a:solidFill>
                <a:schemeClr val="bg1"/>
              </a:solidFill>
            </a:endParaRPr>
          </a:p>
        </p:txBody>
      </p:sp>
      <p:sp>
        <p:nvSpPr>
          <p:cNvPr id="9" name="Rectangular Callout 8"/>
          <p:cNvSpPr/>
          <p:nvPr/>
        </p:nvSpPr>
        <p:spPr>
          <a:xfrm>
            <a:off x="6248400" y="533400"/>
            <a:ext cx="1981200" cy="1143000"/>
          </a:xfrm>
          <a:prstGeom prst="wedgeRectCallout">
            <a:avLst>
              <a:gd name="adj1" fmla="val -84677"/>
              <a:gd name="adj2" fmla="val 171089"/>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spc="-100" dirty="0">
                <a:ln w="3200">
                  <a:solidFill>
                    <a:schemeClr val="bg2">
                      <a:shade val="75000"/>
                      <a:alpha val="25000"/>
                    </a:schemeClr>
                  </a:solidFill>
                  <a:prstDash val="solid"/>
                  <a:round/>
                </a:ln>
                <a:solidFill>
                  <a:srgbClr val="F9F9F9"/>
                </a:solidFill>
                <a:effectLst>
                  <a:outerShdw blurRad="38100" dist="38100" dir="2700000" algn="tl">
                    <a:srgbClr val="000000">
                      <a:alpha val="43137"/>
                    </a:srgbClr>
                  </a:outerShdw>
                </a:effectLst>
              </a:rPr>
              <a:t>“I am,” he replied.</a:t>
            </a:r>
            <a:endParaRPr lang="en-US" sz="2600" dirty="0"/>
          </a:p>
        </p:txBody>
      </p:sp>
    </p:spTree>
    <p:extLst>
      <p:ext uri="{BB962C8B-B14F-4D97-AF65-F5344CB8AC3E}">
        <p14:creationId xmlns:p14="http://schemas.microsoft.com/office/powerpoint/2010/main" val="1748823751"/>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2438400" cy="762000"/>
          </a:xfrm>
        </p:spPr>
        <p:txBody>
          <a:bodyPr anchor="t">
            <a:noAutofit/>
          </a:bodyPr>
          <a:lstStyle/>
          <a:p>
            <a:r>
              <a:rPr lang="en-US" sz="3200" b="1" dirty="0">
                <a:effectLst>
                  <a:outerShdw blurRad="38100" dist="38100" dir="2700000" algn="tl">
                    <a:srgbClr val="000000">
                      <a:alpha val="43137"/>
                    </a:srgbClr>
                  </a:outerShdw>
                </a:effectLst>
              </a:rPr>
              <a:t>Then he said, </a:t>
            </a:r>
            <a:br>
              <a:rPr lang="en-US" sz="3200" b="1" dirty="0">
                <a:effectLst>
                  <a:outerShdw blurRad="38100" dist="38100" dir="2700000" algn="tl">
                    <a:srgbClr val="000000">
                      <a:alpha val="43137"/>
                    </a:srgbClr>
                  </a:outerShdw>
                </a:effectLst>
              </a:rPr>
            </a:br>
            <a:endParaRPr lang="en-US" sz="3200" b="1" dirty="0">
              <a:effectLst>
                <a:outerShdw blurRad="38100" dist="38100" dir="2700000" algn="tl">
                  <a:srgbClr val="000000">
                    <a:alpha val="43137"/>
                  </a:srgbClr>
                </a:outerShdw>
              </a:effectLst>
            </a:endParaRPr>
          </a:p>
        </p:txBody>
      </p:sp>
      <p:pic>
        <p:nvPicPr>
          <p:cNvPr id="3" name="Picture 24" descr="http://2.bp.blogspot.com/-zI0J-onF92Q/UH-GOhudckI/AAAAAAAAFrY/d5eNiE5Lw74/s320/01_Ge_27_05_RG.jpg"/>
          <p:cNvPicPr>
            <a:picLocks noChangeAspect="1" noChangeArrowheads="1"/>
          </p:cNvPicPr>
          <p:nvPr/>
        </p:nvPicPr>
        <p:blipFill>
          <a:blip r:embed="rId2" cstate="print"/>
          <a:srcRect/>
          <a:stretch>
            <a:fillRect/>
          </a:stretch>
        </p:blipFill>
        <p:spPr bwMode="auto">
          <a:xfrm>
            <a:off x="1905000" y="1828800"/>
            <a:ext cx="5333999" cy="3733801"/>
          </a:xfrm>
          <a:prstGeom prst="rect">
            <a:avLst/>
          </a:prstGeom>
          <a:noFill/>
        </p:spPr>
      </p:pic>
      <p:sp>
        <p:nvSpPr>
          <p:cNvPr id="5" name="Rounded Rectangular Callout 4"/>
          <p:cNvSpPr/>
          <p:nvPr/>
        </p:nvSpPr>
        <p:spPr>
          <a:xfrm>
            <a:off x="2590800" y="609600"/>
            <a:ext cx="6248400" cy="1447800"/>
          </a:xfrm>
          <a:prstGeom prst="wedgeRoundRectCallout">
            <a:avLst>
              <a:gd name="adj1" fmla="val -37996"/>
              <a:gd name="adj2" fmla="val 89393"/>
              <a:gd name="adj3" fmla="val 16667"/>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spc="-100" dirty="0">
                <a:ln w="3200">
                  <a:solidFill>
                    <a:schemeClr val="bg2">
                      <a:shade val="75000"/>
                      <a:alpha val="25000"/>
                    </a:schemeClr>
                  </a:solidFill>
                  <a:prstDash val="solid"/>
                  <a:round/>
                </a:ln>
                <a:solidFill>
                  <a:schemeClr val="bg1"/>
                </a:solidFill>
                <a:effectLst>
                  <a:outerShdw blurRad="38100" dist="38100" dir="2700000" algn="tl">
                    <a:srgbClr val="000000">
                      <a:alpha val="43137"/>
                    </a:srgbClr>
                  </a:outerShdw>
                </a:effectLst>
              </a:rPr>
              <a:t>My son, bring me some of your game to eat, so that I may give you my blessing.</a:t>
            </a:r>
            <a:endParaRPr lang="en-US" sz="3200" dirty="0">
              <a:solidFill>
                <a:schemeClr val="bg1"/>
              </a:solidFill>
            </a:endParaRPr>
          </a:p>
        </p:txBody>
      </p:sp>
      <p:pic>
        <p:nvPicPr>
          <p:cNvPr id="1026" name="Picture 2" descr="C:\Users\Robin\AppData\Local\Microsoft\Windows\Temporary Internet Files\Content.IE5\M489EWY8\MC900030257[1].wmf"/>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rot="19419680">
            <a:off x="3823444" y="3099240"/>
            <a:ext cx="494295" cy="979170"/>
          </a:xfrm>
          <a:prstGeom prst="rect">
            <a:avLst/>
          </a:prstGeom>
          <a:noFill/>
        </p:spPr>
      </p:pic>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4" descr="http://2.bp.blogspot.com/-zI0J-onF92Q/UH-GOhudckI/AAAAAAAAFrY/d5eNiE5Lw74/s320/01_Ge_27_05_RG.jpg"/>
          <p:cNvPicPr>
            <a:picLocks noChangeAspect="1" noChangeArrowheads="1"/>
          </p:cNvPicPr>
          <p:nvPr/>
        </p:nvPicPr>
        <p:blipFill>
          <a:blip r:embed="rId2" cstate="print"/>
          <a:srcRect/>
          <a:stretch>
            <a:fillRect/>
          </a:stretch>
        </p:blipFill>
        <p:spPr bwMode="auto">
          <a:xfrm>
            <a:off x="1905000" y="1828800"/>
            <a:ext cx="5333999" cy="3733801"/>
          </a:xfrm>
          <a:prstGeom prst="rect">
            <a:avLst/>
          </a:prstGeom>
          <a:noFill/>
        </p:spPr>
      </p:pic>
      <p:sp>
        <p:nvSpPr>
          <p:cNvPr id="4" name="Title 1"/>
          <p:cNvSpPr txBox="1">
            <a:spLocks/>
          </p:cNvSpPr>
          <p:nvPr/>
        </p:nvSpPr>
        <p:spPr>
          <a:xfrm>
            <a:off x="533400" y="5410200"/>
            <a:ext cx="8229600" cy="1143000"/>
          </a:xfrm>
          <a:prstGeom prst="rect">
            <a:avLst/>
          </a:prstGeom>
          <a:ln w="6350" cap="rnd">
            <a:noFill/>
          </a:ln>
        </p:spPr>
        <p:txBody>
          <a:bodyPr vert="horz" rtlCol="0" anchor="t" anchorCtr="0">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100" normalizeH="0" baseline="0" noProof="0" dirty="0">
                <a:ln w="3200">
                  <a:solidFill>
                    <a:schemeClr val="bg2">
                      <a:shade val="75000"/>
                      <a:alpha val="25000"/>
                    </a:schemeClr>
                  </a:solidFill>
                  <a:prstDash val="solid"/>
                  <a:round/>
                </a:ln>
                <a:solidFill>
                  <a:srgbClr val="F9F9F9"/>
                </a:solidFill>
                <a:effectLst>
                  <a:outerShdw blurRad="38100" dist="38100" dir="2700000" algn="tl">
                    <a:srgbClr val="000000">
                      <a:alpha val="43137"/>
                    </a:srgbClr>
                  </a:outerShdw>
                </a:effectLst>
                <a:uLnTx/>
                <a:uFillTx/>
                <a:latin typeface="+mj-lt"/>
                <a:ea typeface="+mj-ea"/>
                <a:cs typeface="+mj-cs"/>
              </a:rPr>
              <a:t>Jacob brought it to him and he ate; and he brought some wine and he drank.</a:t>
            </a:r>
          </a:p>
        </p:txBody>
      </p:sp>
      <p:pic>
        <p:nvPicPr>
          <p:cNvPr id="1026" name="Picture 2" descr="C:\Users\Robin\AppData\Local\Microsoft\Windows\Temporary Internet Files\Content.IE5\M489EWY8\MC900030257[1].wmf"/>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rot="19419680">
            <a:off x="3823444" y="3099240"/>
            <a:ext cx="494295" cy="979170"/>
          </a:xfrm>
          <a:prstGeom prst="rect">
            <a:avLst/>
          </a:prstGeom>
          <a:noFill/>
        </p:spPr>
      </p:pic>
    </p:spTree>
    <p:extLst>
      <p:ext uri="{BB962C8B-B14F-4D97-AF65-F5344CB8AC3E}">
        <p14:creationId xmlns:p14="http://schemas.microsoft.com/office/powerpoint/2010/main" val="298359983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26" descr="http://3.bp.blogspot.com/-HA5bMmXeESI/UH-GeEcuSbI/AAAAAAAAFrg/a0YnPi09ink/s320/01_Ge_27_06_RG.jpg"/>
          <p:cNvPicPr>
            <a:picLocks noChangeAspect="1" noChangeArrowheads="1"/>
          </p:cNvPicPr>
          <p:nvPr/>
        </p:nvPicPr>
        <p:blipFill>
          <a:blip r:embed="rId2" cstate="print"/>
          <a:srcRect/>
          <a:stretch>
            <a:fillRect/>
          </a:stretch>
        </p:blipFill>
        <p:spPr bwMode="auto">
          <a:xfrm>
            <a:off x="1524000" y="1524000"/>
            <a:ext cx="5731282" cy="4191000"/>
          </a:xfrm>
          <a:prstGeom prst="rect">
            <a:avLst/>
          </a:prstGeom>
          <a:noFill/>
        </p:spPr>
      </p:pic>
      <p:sp>
        <p:nvSpPr>
          <p:cNvPr id="2" name="Title 1"/>
          <p:cNvSpPr>
            <a:spLocks noGrp="1"/>
          </p:cNvSpPr>
          <p:nvPr>
            <p:ph type="title"/>
          </p:nvPr>
        </p:nvSpPr>
        <p:spPr>
          <a:xfrm>
            <a:off x="457200" y="152400"/>
            <a:ext cx="8229600" cy="762000"/>
          </a:xfrm>
        </p:spPr>
        <p:txBody>
          <a:bodyPr anchor="t">
            <a:noAutofit/>
          </a:bodyPr>
          <a:lstStyle/>
          <a:p>
            <a:r>
              <a:rPr lang="en-US" sz="3200" b="1" dirty="0">
                <a:effectLst>
                  <a:outerShdw blurRad="38100" dist="38100" dir="2700000" algn="tl">
                    <a:srgbClr val="000000">
                      <a:alpha val="43137"/>
                    </a:srgbClr>
                  </a:outerShdw>
                </a:effectLst>
              </a:rPr>
              <a:t>Then his father Isaac said to him,</a:t>
            </a:r>
          </a:p>
        </p:txBody>
      </p:sp>
      <p:sp>
        <p:nvSpPr>
          <p:cNvPr id="4" name="Rounded Rectangular Callout 3"/>
          <p:cNvSpPr/>
          <p:nvPr/>
        </p:nvSpPr>
        <p:spPr>
          <a:xfrm>
            <a:off x="1295400" y="685800"/>
            <a:ext cx="6781800" cy="990600"/>
          </a:xfrm>
          <a:prstGeom prst="wedgeRoundRectCallout">
            <a:avLst>
              <a:gd name="adj1" fmla="val -22270"/>
              <a:gd name="adj2" fmla="val 78224"/>
              <a:gd name="adj3" fmla="val 16667"/>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bg1"/>
                </a:solidFill>
                <a:effectLst>
                  <a:outerShdw blurRad="38100" dist="38100" dir="2700000" algn="tl">
                    <a:srgbClr val="000000">
                      <a:alpha val="43137"/>
                    </a:srgbClr>
                  </a:outerShdw>
                </a:effectLst>
              </a:rPr>
              <a:t> Come here, my son, and kiss me.</a:t>
            </a:r>
            <a:endParaRPr lang="en-US" sz="3200" dirty="0">
              <a:solidFill>
                <a:schemeClr val="bg1"/>
              </a:solidFill>
            </a:endParaRPr>
          </a:p>
        </p:txBody>
      </p:sp>
      <p:pic>
        <p:nvPicPr>
          <p:cNvPr id="2050" name="Picture 2" descr="C:\Users\Robin\AppData\Local\Microsoft\Windows\Temporary Internet Files\Content.IE5\PQGHAQEQ\MC900290188[1].wmf"/>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rot="19735810">
            <a:off x="3076938" y="2891005"/>
            <a:ext cx="334519" cy="205135"/>
          </a:xfrm>
          <a:prstGeom prst="rect">
            <a:avLst/>
          </a:prstGeom>
          <a:noFill/>
        </p:spPr>
      </p:pic>
      <p:sp>
        <p:nvSpPr>
          <p:cNvPr id="6" name="TextBox 5"/>
          <p:cNvSpPr txBox="1"/>
          <p:nvPr/>
        </p:nvSpPr>
        <p:spPr>
          <a:xfrm>
            <a:off x="990600" y="5638800"/>
            <a:ext cx="6934200" cy="584775"/>
          </a:xfrm>
          <a:prstGeom prst="rect">
            <a:avLst/>
          </a:prstGeom>
          <a:noFill/>
        </p:spPr>
        <p:txBody>
          <a:bodyPr wrap="square" rtlCol="0">
            <a:spAutoFit/>
          </a:bodyPr>
          <a:lstStyle/>
          <a:p>
            <a:r>
              <a:rPr lang="en-US" sz="3200" b="1" dirty="0">
                <a:effectLst>
                  <a:outerShdw blurRad="38100" dist="38100" dir="2700000" algn="tl">
                    <a:srgbClr val="000000">
                      <a:alpha val="43137"/>
                    </a:srgbClr>
                  </a:outerShdw>
                </a:effectLst>
              </a:rPr>
              <a:t>So he went to him and kissed him. </a:t>
            </a:r>
            <a:endParaRPr lang="en-US" sz="3200"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95600" y="304800"/>
            <a:ext cx="5943600" cy="2743200"/>
          </a:xfrm>
        </p:spPr>
        <p:txBody>
          <a:bodyPr anchor="t">
            <a:noAutofit/>
          </a:bodyPr>
          <a:lstStyle/>
          <a:p>
            <a:r>
              <a:rPr lang="en-US" sz="3200" b="1" dirty="0">
                <a:effectLst>
                  <a:outerShdw blurRad="38100" dist="38100" dir="2700000" algn="tl">
                    <a:srgbClr val="000000">
                      <a:alpha val="43137"/>
                    </a:srgbClr>
                  </a:outerShdw>
                </a:effectLst>
              </a:rPr>
              <a:t>When Isaac caught the smell of his clothes, he blessed him and said,  “Ah, the smell of my son</a:t>
            </a:r>
            <a:br>
              <a:rPr lang="en-US" sz="3200" b="1" dirty="0">
                <a:effectLst>
                  <a:outerShdw blurRad="38100" dist="38100" dir="2700000" algn="tl">
                    <a:srgbClr val="000000">
                      <a:alpha val="43137"/>
                    </a:srgbClr>
                  </a:outerShdw>
                </a:effectLst>
              </a:rPr>
            </a:br>
            <a:r>
              <a:rPr lang="en-US" sz="3200" b="1" dirty="0">
                <a:effectLst>
                  <a:outerShdw blurRad="38100" dist="38100" dir="2700000" algn="tl">
                    <a:srgbClr val="000000">
                      <a:alpha val="43137"/>
                    </a:srgbClr>
                  </a:outerShdw>
                </a:effectLst>
              </a:rPr>
              <a:t>    is like the smell of a field</a:t>
            </a:r>
            <a:br>
              <a:rPr lang="en-US" sz="3200" b="1" dirty="0">
                <a:effectLst>
                  <a:outerShdw blurRad="38100" dist="38100" dir="2700000" algn="tl">
                    <a:srgbClr val="000000">
                      <a:alpha val="43137"/>
                    </a:srgbClr>
                  </a:outerShdw>
                </a:effectLst>
              </a:rPr>
            </a:br>
            <a:r>
              <a:rPr lang="en-US" sz="3200" b="1" dirty="0">
                <a:effectLst>
                  <a:outerShdw blurRad="38100" dist="38100" dir="2700000" algn="tl">
                    <a:srgbClr val="000000">
                      <a:alpha val="43137"/>
                    </a:srgbClr>
                  </a:outerShdw>
                </a:effectLst>
              </a:rPr>
              <a:t>    that the </a:t>
            </a:r>
            <a:r>
              <a:rPr lang="en-US" sz="3200" b="1" cap="small" dirty="0">
                <a:effectLst>
                  <a:outerShdw blurRad="38100" dist="38100" dir="2700000" algn="tl">
                    <a:srgbClr val="000000">
                      <a:alpha val="43137"/>
                    </a:srgbClr>
                  </a:outerShdw>
                </a:effectLst>
              </a:rPr>
              <a:t>Lord</a:t>
            </a:r>
            <a:r>
              <a:rPr lang="en-US" sz="3200" b="1" dirty="0">
                <a:effectLst>
                  <a:outerShdw blurRad="38100" dist="38100" dir="2700000" algn="tl">
                    <a:srgbClr val="000000">
                      <a:alpha val="43137"/>
                    </a:srgbClr>
                  </a:outerShdw>
                </a:effectLst>
              </a:rPr>
              <a:t> has blessed.</a:t>
            </a:r>
            <a:br>
              <a:rPr lang="en-US" sz="3200" b="1" dirty="0">
                <a:effectLst>
                  <a:outerShdw blurRad="38100" dist="38100" dir="2700000" algn="tl">
                    <a:srgbClr val="000000">
                      <a:alpha val="43137"/>
                    </a:srgbClr>
                  </a:outerShdw>
                </a:effectLst>
              </a:rPr>
            </a:br>
            <a:endParaRPr lang="en-US" sz="3200" b="1" dirty="0">
              <a:effectLst>
                <a:outerShdw blurRad="38100" dist="38100" dir="2700000" algn="tl">
                  <a:srgbClr val="000000">
                    <a:alpha val="43137"/>
                  </a:srgbClr>
                </a:outerShdw>
              </a:effectLst>
            </a:endParaRPr>
          </a:p>
        </p:txBody>
      </p:sp>
      <p:pic>
        <p:nvPicPr>
          <p:cNvPr id="3075" name="Picture 3" descr="C:\Users\Robin\AppData\Local\Microsoft\Windows\Temporary Internet Files\Content.IE5\PQGHAQEQ\MP900448615[1].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447800" y="3352800"/>
            <a:ext cx="6417402" cy="3048000"/>
          </a:xfrm>
          <a:prstGeom prst="rect">
            <a:avLst/>
          </a:prstGeom>
          <a:noFill/>
        </p:spPr>
      </p:pic>
      <p:pic>
        <p:nvPicPr>
          <p:cNvPr id="3077" name="Picture 5" descr="http://tanyagrove.files.wordpress.com/2013/08/nose-clip-art.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28600" y="2133600"/>
            <a:ext cx="2773935" cy="2895600"/>
          </a:xfrm>
          <a:prstGeom prst="rect">
            <a:avLst/>
          </a:prstGeom>
          <a:noFill/>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648200"/>
            <a:ext cx="8229600" cy="1600200"/>
          </a:xfrm>
        </p:spPr>
        <p:txBody>
          <a:bodyPr anchor="t">
            <a:noAutofit/>
          </a:bodyPr>
          <a:lstStyle/>
          <a:p>
            <a:r>
              <a:rPr lang="en-US" sz="3200" b="1" dirty="0">
                <a:effectLst>
                  <a:outerShdw blurRad="38100" dist="38100" dir="2700000" algn="tl">
                    <a:srgbClr val="000000">
                      <a:alpha val="43137"/>
                    </a:srgbClr>
                  </a:outerShdw>
                </a:effectLst>
              </a:rPr>
              <a:t>May God give you heaven’s dew</a:t>
            </a:r>
            <a:br>
              <a:rPr lang="en-US" sz="3200" b="1" dirty="0">
                <a:effectLst>
                  <a:outerShdw blurRad="38100" dist="38100" dir="2700000" algn="tl">
                    <a:srgbClr val="000000">
                      <a:alpha val="43137"/>
                    </a:srgbClr>
                  </a:outerShdw>
                </a:effectLst>
              </a:rPr>
            </a:br>
            <a:r>
              <a:rPr lang="en-US" sz="3200" b="1" dirty="0">
                <a:effectLst>
                  <a:outerShdw blurRad="38100" dist="38100" dir="2700000" algn="tl">
                    <a:srgbClr val="000000">
                      <a:alpha val="43137"/>
                    </a:srgbClr>
                  </a:outerShdw>
                </a:effectLst>
              </a:rPr>
              <a:t>    and earth’s richness—</a:t>
            </a:r>
            <a:br>
              <a:rPr lang="en-US" sz="3200" b="1" dirty="0">
                <a:effectLst>
                  <a:outerShdw blurRad="38100" dist="38100" dir="2700000" algn="tl">
                    <a:srgbClr val="000000">
                      <a:alpha val="43137"/>
                    </a:srgbClr>
                  </a:outerShdw>
                </a:effectLst>
              </a:rPr>
            </a:br>
            <a:r>
              <a:rPr lang="en-US" sz="3200" b="1" dirty="0">
                <a:effectLst>
                  <a:outerShdw blurRad="38100" dist="38100" dir="2700000" algn="tl">
                    <a:srgbClr val="000000">
                      <a:alpha val="43137"/>
                    </a:srgbClr>
                  </a:outerShdw>
                </a:effectLst>
              </a:rPr>
              <a:t>    an abundance of grain and new wine.</a:t>
            </a:r>
            <a:br>
              <a:rPr lang="en-US" sz="3200" b="1" dirty="0">
                <a:effectLst>
                  <a:outerShdw blurRad="38100" dist="38100" dir="2700000" algn="tl">
                    <a:srgbClr val="000000">
                      <a:alpha val="43137"/>
                    </a:srgbClr>
                  </a:outerShdw>
                </a:effectLst>
              </a:rPr>
            </a:br>
            <a:endParaRPr lang="en-US" sz="3200" b="1" dirty="0">
              <a:effectLst>
                <a:outerShdw blurRad="38100" dist="38100" dir="2700000" algn="tl">
                  <a:srgbClr val="000000">
                    <a:alpha val="43137"/>
                  </a:srgbClr>
                </a:outerShdw>
              </a:effectLst>
            </a:endParaRPr>
          </a:p>
        </p:txBody>
      </p:sp>
      <p:pic>
        <p:nvPicPr>
          <p:cNvPr id="4097" name="Picture 1" descr="C:\Users\Robin\AppData\Local\Microsoft\Windows\Temporary Internet Files\Content.IE5\M489EWY8\MP900448648[1].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3200400" y="609600"/>
            <a:ext cx="2819400" cy="3759200"/>
          </a:xfrm>
          <a:prstGeom prst="rect">
            <a:avLst/>
          </a:prstGeom>
          <a:noFill/>
        </p:spPr>
      </p:pic>
      <p:pic>
        <p:nvPicPr>
          <p:cNvPr id="4099" name="Picture 3" descr="C:\Users\Robin\AppData\Local\Microsoft\Windows\Temporary Internet Files\Content.IE5\PQGHAQEQ\MC900441743[1].png"/>
          <p:cNvPicPr>
            <a:picLocks noChangeAspect="1" noChangeArrowheads="1"/>
          </p:cNvPicPr>
          <p:nvPr/>
        </p:nvPicPr>
        <p:blipFill>
          <a:blip r:embed="rId3" cstate="print"/>
          <a:srcRect/>
          <a:stretch>
            <a:fillRect/>
          </a:stretch>
        </p:blipFill>
        <p:spPr bwMode="auto">
          <a:xfrm>
            <a:off x="7010400" y="1752600"/>
            <a:ext cx="2743200" cy="2743200"/>
          </a:xfrm>
          <a:prstGeom prst="rect">
            <a:avLst/>
          </a:prstGeom>
          <a:noFill/>
        </p:spPr>
      </p:pic>
      <p:pic>
        <p:nvPicPr>
          <p:cNvPr id="4100" name="Picture 4" descr="C:\Users\Robin\AppData\Local\Microsoft\Windows\Temporary Internet Files\Content.IE5\PQGHAQEQ\MC900412774[1].wmf"/>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6858000" y="685800"/>
            <a:ext cx="1063782" cy="3444844"/>
          </a:xfrm>
          <a:prstGeom prst="rect">
            <a:avLst/>
          </a:prstGeom>
          <a:noFill/>
        </p:spPr>
      </p:pic>
      <p:pic>
        <p:nvPicPr>
          <p:cNvPr id="4102" name="Picture 6" descr="C:\Users\Robin\AppData\Local\Microsoft\Windows\Temporary Internet Files\Content.IE5\M489EWY8\MP900442490[1].jpg"/>
          <p:cNvPicPr>
            <a:picLocks noChangeAspect="1" noChangeArrowheads="1"/>
          </p:cNvPicPr>
          <p:nvPr/>
        </p:nvPicPr>
        <p:blipFill>
          <a:blip r:embed="rId5" cstate="email">
            <a:extLst>
              <a:ext uri="{28A0092B-C50C-407E-A947-70E740481C1C}">
                <a14:useLocalDpi xmlns:a14="http://schemas.microsoft.com/office/drawing/2010/main"/>
              </a:ext>
            </a:extLst>
          </a:blip>
          <a:srcRect/>
          <a:stretch>
            <a:fillRect/>
          </a:stretch>
        </p:blipFill>
        <p:spPr bwMode="auto">
          <a:xfrm>
            <a:off x="304800" y="533400"/>
            <a:ext cx="2584076" cy="3887548"/>
          </a:xfrm>
          <a:prstGeom prst="rect">
            <a:avLst/>
          </a:prstGeom>
          <a:noFill/>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5105400"/>
          </a:xfrm>
        </p:spPr>
        <p:txBody>
          <a:bodyPr anchor="t">
            <a:noAutofit/>
          </a:bodyPr>
          <a:lstStyle/>
          <a:p>
            <a:r>
              <a:rPr lang="en-US" sz="3200" b="1" dirty="0">
                <a:effectLst>
                  <a:outerShdw blurRad="38100" dist="38100" dir="2700000" algn="tl">
                    <a:srgbClr val="000000">
                      <a:alpha val="43137"/>
                    </a:srgbClr>
                  </a:outerShdw>
                </a:effectLst>
              </a:rPr>
              <a:t>May nations serve you</a:t>
            </a:r>
            <a:br>
              <a:rPr lang="en-US" sz="3200" b="1" dirty="0">
                <a:effectLst>
                  <a:outerShdw blurRad="38100" dist="38100" dir="2700000" algn="tl">
                    <a:srgbClr val="000000">
                      <a:alpha val="43137"/>
                    </a:srgbClr>
                  </a:outerShdw>
                </a:effectLst>
              </a:rPr>
            </a:br>
            <a:r>
              <a:rPr lang="en-US" sz="3200" b="1" dirty="0">
                <a:effectLst>
                  <a:outerShdw blurRad="38100" dist="38100" dir="2700000" algn="tl">
                    <a:srgbClr val="000000">
                      <a:alpha val="43137"/>
                    </a:srgbClr>
                  </a:outerShdw>
                </a:effectLst>
              </a:rPr>
              <a:t>    and peoples bow down to you.</a:t>
            </a:r>
            <a:br>
              <a:rPr lang="en-US" sz="3200" b="1" dirty="0">
                <a:effectLst>
                  <a:outerShdw blurRad="38100" dist="38100" dir="2700000" algn="tl">
                    <a:srgbClr val="000000">
                      <a:alpha val="43137"/>
                    </a:srgbClr>
                  </a:outerShdw>
                </a:effectLst>
              </a:rPr>
            </a:br>
            <a:r>
              <a:rPr lang="en-US" sz="3200" b="1" dirty="0">
                <a:effectLst>
                  <a:outerShdw blurRad="38100" dist="38100" dir="2700000" algn="tl">
                    <a:srgbClr val="000000">
                      <a:alpha val="43137"/>
                    </a:srgbClr>
                  </a:outerShdw>
                </a:effectLst>
              </a:rPr>
              <a:t>Be lord over your brothers,</a:t>
            </a:r>
            <a:br>
              <a:rPr lang="en-US" sz="3200" b="1" dirty="0">
                <a:effectLst>
                  <a:outerShdw blurRad="38100" dist="38100" dir="2700000" algn="tl">
                    <a:srgbClr val="000000">
                      <a:alpha val="43137"/>
                    </a:srgbClr>
                  </a:outerShdw>
                </a:effectLst>
              </a:rPr>
            </a:br>
            <a:r>
              <a:rPr lang="en-US" sz="3200" b="1" dirty="0">
                <a:effectLst>
                  <a:outerShdw blurRad="38100" dist="38100" dir="2700000" algn="tl">
                    <a:srgbClr val="000000">
                      <a:alpha val="43137"/>
                    </a:srgbClr>
                  </a:outerShdw>
                </a:effectLst>
              </a:rPr>
              <a:t>    and may the sons of your mother bow down to you.</a:t>
            </a:r>
            <a:br>
              <a:rPr lang="en-US" sz="3200" b="1" dirty="0">
                <a:effectLst>
                  <a:outerShdw blurRad="38100" dist="38100" dir="2700000" algn="tl">
                    <a:srgbClr val="000000">
                      <a:alpha val="43137"/>
                    </a:srgbClr>
                  </a:outerShdw>
                </a:effectLst>
              </a:rPr>
            </a:br>
            <a:endParaRPr lang="en-US" sz="3200" b="1" dirty="0">
              <a:effectLst>
                <a:outerShdw blurRad="38100" dist="38100" dir="2700000" algn="tl">
                  <a:srgbClr val="000000">
                    <a:alpha val="43137"/>
                  </a:srgbClr>
                </a:outerShdw>
              </a:effectLst>
            </a:endParaRPr>
          </a:p>
        </p:txBody>
      </p:sp>
      <p:pic>
        <p:nvPicPr>
          <p:cNvPr id="36866" name="Picture 2" descr="C:\Users\Robin\AppData\Local\Microsoft\Windows\Temporary Internet Files\Content.IE5\JHXTPYMX\dglxasset[2].aspx"/>
          <p:cNvPicPr>
            <a:picLocks noChangeAspect="1" noChangeArrowheads="1"/>
          </p:cNvPicPr>
          <p:nvPr/>
        </p:nvPicPr>
        <p:blipFill>
          <a:blip r:embed="rId2" cstate="email">
            <a:extLst>
              <a:ext uri="{28A0092B-C50C-407E-A947-70E740481C1C}">
                <a14:useLocalDpi xmlns:a14="http://schemas.microsoft.com/office/drawing/2010/main"/>
              </a:ext>
            </a:extLst>
          </a:blip>
          <a:srcRect l="38168" t="37594" r="6701"/>
          <a:stretch>
            <a:fillRect/>
          </a:stretch>
        </p:blipFill>
        <p:spPr bwMode="auto">
          <a:xfrm>
            <a:off x="1821863" y="3581400"/>
            <a:ext cx="1454737" cy="1671828"/>
          </a:xfrm>
          <a:prstGeom prst="rect">
            <a:avLst/>
          </a:prstGeom>
          <a:noFill/>
        </p:spPr>
      </p:pic>
      <p:pic>
        <p:nvPicPr>
          <p:cNvPr id="36867" name="Picture 3" descr="C:\Users\Robin\AppData\Local\Microsoft\Windows\Temporary Internet Files\Content.IE5\M489EWY8\dglxasset[4].aspx"/>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457200" y="4343400"/>
            <a:ext cx="2492530" cy="1941576"/>
          </a:xfrm>
          <a:prstGeom prst="rect">
            <a:avLst/>
          </a:prstGeom>
          <a:noFill/>
        </p:spPr>
      </p:pic>
      <p:pic>
        <p:nvPicPr>
          <p:cNvPr id="36868" name="Picture 4" descr="C:\Users\Robin\AppData\Local\Microsoft\Windows\Temporary Internet Files\Content.IE5\JHXTPYMX\dglxasset[3].aspx"/>
          <p:cNvPicPr>
            <a:picLocks noChangeAspect="1" noChangeArrowheads="1"/>
          </p:cNvPicPr>
          <p:nvPr/>
        </p:nvPicPr>
        <p:blipFill>
          <a:blip r:embed="rId4" cstate="email">
            <a:extLst>
              <a:ext uri="{28A0092B-C50C-407E-A947-70E740481C1C}">
                <a14:useLocalDpi xmlns:a14="http://schemas.microsoft.com/office/drawing/2010/main"/>
              </a:ext>
            </a:extLst>
          </a:blip>
          <a:srcRect l="59463" t="38251"/>
          <a:stretch>
            <a:fillRect/>
          </a:stretch>
        </p:blipFill>
        <p:spPr bwMode="auto">
          <a:xfrm flipH="1">
            <a:off x="3048000" y="4648200"/>
            <a:ext cx="1260653" cy="1492600"/>
          </a:xfrm>
          <a:prstGeom prst="rect">
            <a:avLst/>
          </a:prstGeom>
          <a:noFill/>
        </p:spPr>
      </p:pic>
      <p:pic>
        <p:nvPicPr>
          <p:cNvPr id="7" name="Picture 28" descr="http://4.bp.blogspot.com/-ADNpLAYKibc/UH-GlvmfFtI/AAAAAAAAFro/krkS5T4DOoA/s320/01_Ge_27_07_RG.jpg"/>
          <p:cNvPicPr>
            <a:picLocks noChangeAspect="1" noChangeArrowheads="1"/>
          </p:cNvPicPr>
          <p:nvPr/>
        </p:nvPicPr>
        <p:blipFill>
          <a:blip r:embed="rId5" cstate="print"/>
          <a:srcRect/>
          <a:stretch>
            <a:fillRect/>
          </a:stretch>
        </p:blipFill>
        <p:spPr bwMode="auto">
          <a:xfrm>
            <a:off x="4800600" y="3536632"/>
            <a:ext cx="4038600" cy="2978469"/>
          </a:xfrm>
          <a:prstGeom prst="rect">
            <a:avLst/>
          </a:prstGeom>
          <a:noFill/>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5105400"/>
          </a:xfrm>
        </p:spPr>
        <p:txBody>
          <a:bodyPr anchor="t">
            <a:noAutofit/>
          </a:bodyPr>
          <a:lstStyle/>
          <a:p>
            <a:r>
              <a:rPr lang="en-US" sz="3200" b="1" dirty="0">
                <a:effectLst>
                  <a:outerShdw blurRad="38100" dist="38100" dir="2700000" algn="tl">
                    <a:srgbClr val="000000">
                      <a:alpha val="43137"/>
                    </a:srgbClr>
                  </a:outerShdw>
                </a:effectLst>
              </a:rPr>
              <a:t>May those who curse you be cursed</a:t>
            </a:r>
            <a:br>
              <a:rPr lang="en-US" sz="3200" b="1" dirty="0">
                <a:effectLst>
                  <a:outerShdw blurRad="38100" dist="38100" dir="2700000" algn="tl">
                    <a:srgbClr val="000000">
                      <a:alpha val="43137"/>
                    </a:srgbClr>
                  </a:outerShdw>
                </a:effectLst>
              </a:rPr>
            </a:br>
            <a:r>
              <a:rPr lang="en-US" sz="3200" b="1" dirty="0">
                <a:effectLst>
                  <a:outerShdw blurRad="38100" dist="38100" dir="2700000" algn="tl">
                    <a:srgbClr val="000000">
                      <a:alpha val="43137"/>
                    </a:srgbClr>
                  </a:outerShdw>
                </a:effectLst>
              </a:rPr>
              <a:t>    and those who bless you be blessed.</a:t>
            </a:r>
            <a:br>
              <a:rPr lang="en-US" sz="3200" b="1" dirty="0">
                <a:effectLst>
                  <a:outerShdw blurRad="38100" dist="38100" dir="2700000" algn="tl">
                    <a:srgbClr val="000000">
                      <a:alpha val="43137"/>
                    </a:srgbClr>
                  </a:outerShdw>
                </a:effectLst>
              </a:rPr>
            </a:br>
            <a:endParaRPr lang="en-US" sz="3200" b="1" dirty="0">
              <a:effectLst>
                <a:outerShdw blurRad="38100" dist="38100" dir="2700000" algn="tl">
                  <a:srgbClr val="000000">
                    <a:alpha val="43137"/>
                  </a:srgbClr>
                </a:outerShdw>
              </a:effectLst>
            </a:endParaRPr>
          </a:p>
        </p:txBody>
      </p:sp>
      <p:pic>
        <p:nvPicPr>
          <p:cNvPr id="3" name="Picture 2" descr="5.jpg"/>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4953000" y="1752600"/>
            <a:ext cx="3352800" cy="4432300"/>
          </a:xfrm>
          <a:prstGeom prst="rect">
            <a:avLst/>
          </a:prstGeom>
        </p:spPr>
      </p:pic>
      <p:pic>
        <p:nvPicPr>
          <p:cNvPr id="4" name="Picture 3"/>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533400" y="1981200"/>
            <a:ext cx="4354644" cy="3124200"/>
          </a:xfrm>
          <a:prstGeom prst="rect">
            <a:avLst/>
          </a:prstGeom>
        </p:spPr>
      </p:pic>
    </p:spTree>
    <p:extLst>
      <p:ext uri="{BB962C8B-B14F-4D97-AF65-F5344CB8AC3E}">
        <p14:creationId xmlns:p14="http://schemas.microsoft.com/office/powerpoint/2010/main" val="385438523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2514600"/>
          </a:xfrm>
        </p:spPr>
        <p:txBody>
          <a:bodyPr anchor="t">
            <a:noAutofit/>
          </a:bodyPr>
          <a:lstStyle/>
          <a:p>
            <a:r>
              <a:rPr lang="en-US" sz="3200" b="1" dirty="0">
                <a:effectLst>
                  <a:outerShdw blurRad="38100" dist="38100" dir="2700000" algn="tl">
                    <a:srgbClr val="000000">
                      <a:alpha val="43137"/>
                    </a:srgbClr>
                  </a:outerShdw>
                </a:effectLst>
              </a:rPr>
              <a:t>After Isaac finished blessing him, and Jacob had scarcely left his father’s presence, his brother Esau came in from hunting. He too prepared some tasty food and brought it to his father.</a:t>
            </a:r>
          </a:p>
        </p:txBody>
      </p:sp>
      <p:pic>
        <p:nvPicPr>
          <p:cNvPr id="4" name="Picture 10" descr="https://encrypted-tbn1.gstatic.com/images?q=tbn:ANd9GcRlDTo85X5r4BrUte48EtzYnhw96YJm_IG9_itJUvj9tluhnQg7"/>
          <p:cNvPicPr>
            <a:picLocks noChangeAspect="1" noChangeArrowheads="1"/>
          </p:cNvPicPr>
          <p:nvPr/>
        </p:nvPicPr>
        <p:blipFill>
          <a:blip r:embed="rId2" cstate="print"/>
          <a:srcRect/>
          <a:stretch>
            <a:fillRect/>
          </a:stretch>
        </p:blipFill>
        <p:spPr bwMode="auto">
          <a:xfrm>
            <a:off x="3429000" y="2590800"/>
            <a:ext cx="4741268" cy="3352800"/>
          </a:xfrm>
          <a:prstGeom prst="rect">
            <a:avLst/>
          </a:prstGeom>
          <a:noFill/>
        </p:spPr>
      </p:pic>
      <p:pic>
        <p:nvPicPr>
          <p:cNvPr id="5123" name="Picture 3" descr="C:\Users\Robin\AppData\Local\Microsoft\Windows\Temporary Internet Files\Content.IE5\JHXTPYMX\MC900435486[1].wmf"/>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2286000" y="3276600"/>
            <a:ext cx="2044700" cy="1308100"/>
          </a:xfrm>
          <a:prstGeom prst="rect">
            <a:avLst/>
          </a:prstGeom>
          <a:noFill/>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10" descr="https://encrypted-tbn1.gstatic.com/images?q=tbn:ANd9GcRlDTo85X5r4BrUte48EtzYnhw96YJm_IG9_itJUvj9tluhnQg7"/>
          <p:cNvPicPr>
            <a:picLocks noChangeAspect="1" noChangeArrowheads="1"/>
          </p:cNvPicPr>
          <p:nvPr/>
        </p:nvPicPr>
        <p:blipFill>
          <a:blip r:embed="rId2" cstate="print"/>
          <a:srcRect/>
          <a:stretch>
            <a:fillRect/>
          </a:stretch>
        </p:blipFill>
        <p:spPr bwMode="auto">
          <a:xfrm>
            <a:off x="1905000" y="2133600"/>
            <a:ext cx="4849025" cy="3429000"/>
          </a:xfrm>
          <a:prstGeom prst="rect">
            <a:avLst/>
          </a:prstGeom>
          <a:noFill/>
        </p:spPr>
      </p:pic>
      <p:sp>
        <p:nvSpPr>
          <p:cNvPr id="2" name="Title 1"/>
          <p:cNvSpPr>
            <a:spLocks noGrp="1"/>
          </p:cNvSpPr>
          <p:nvPr>
            <p:ph type="title"/>
          </p:nvPr>
        </p:nvSpPr>
        <p:spPr>
          <a:xfrm>
            <a:off x="457200" y="152400"/>
            <a:ext cx="4343400" cy="685800"/>
          </a:xfrm>
        </p:spPr>
        <p:txBody>
          <a:bodyPr anchor="t">
            <a:noAutofit/>
          </a:bodyPr>
          <a:lstStyle/>
          <a:p>
            <a:r>
              <a:rPr lang="en-US" sz="3200" b="1" dirty="0">
                <a:effectLst>
                  <a:outerShdw blurRad="38100" dist="38100" dir="2700000" algn="tl">
                    <a:srgbClr val="000000">
                      <a:alpha val="43137"/>
                    </a:srgbClr>
                  </a:outerShdw>
                </a:effectLst>
              </a:rPr>
              <a:t>Then he said to him,</a:t>
            </a:r>
          </a:p>
        </p:txBody>
      </p:sp>
      <p:sp>
        <p:nvSpPr>
          <p:cNvPr id="4" name="Rectangular Callout 3"/>
          <p:cNvSpPr/>
          <p:nvPr/>
        </p:nvSpPr>
        <p:spPr>
          <a:xfrm>
            <a:off x="5867400" y="1447800"/>
            <a:ext cx="3048000" cy="3581400"/>
          </a:xfrm>
          <a:prstGeom prst="wedgeRectCallout">
            <a:avLst>
              <a:gd name="adj1" fmla="val -93711"/>
              <a:gd name="adj2" fmla="val 6411"/>
            </a:avLst>
          </a:prstGeom>
          <a:solidFill>
            <a:srgbClr val="00B05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3200" b="1" dirty="0">
                <a:effectLst>
                  <a:outerShdw blurRad="38100" dist="38100" dir="2700000" algn="tl">
                    <a:srgbClr val="000000">
                      <a:alpha val="43137"/>
                    </a:srgbClr>
                  </a:outerShdw>
                </a:effectLst>
              </a:rPr>
              <a:t>My father, please sit up and eat some of my game, so that you may give me your blessing.</a:t>
            </a:r>
            <a:endParaRPr lang="en-US" sz="3200" dirty="0">
              <a:solidFill>
                <a:schemeClr val="tx1"/>
              </a:solidFill>
            </a:endParaRPr>
          </a:p>
        </p:txBody>
      </p:sp>
      <p:pic>
        <p:nvPicPr>
          <p:cNvPr id="6" name="Picture 3" descr="C:\Users\Robin\AppData\Local\Microsoft\Windows\Temporary Internet Files\Content.IE5\JHXTPYMX\MC900435486[1].wmf"/>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219200" y="3276600"/>
            <a:ext cx="2044700" cy="1308100"/>
          </a:xfrm>
          <a:prstGeom prst="rect">
            <a:avLst/>
          </a:prstGeom>
          <a:noFill/>
        </p:spPr>
      </p:pic>
      <p:pic>
        <p:nvPicPr>
          <p:cNvPr id="8" name="Picture 28" descr="http://4.bp.blogspot.com/-ADNpLAYKibc/UH-GlvmfFtI/AAAAAAAAFro/krkS5T4DOoA/s320/01_Ge_27_07_RG.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H="1">
            <a:off x="304799" y="1828800"/>
            <a:ext cx="1589569" cy="1524000"/>
          </a:xfrm>
          <a:prstGeom prst="rect">
            <a:avLst/>
          </a:prstGeom>
          <a:noFill/>
        </p:spPr>
      </p:pic>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10" descr="https://encrypted-tbn1.gstatic.com/images?q=tbn:ANd9GcRlDTo85X5r4BrUte48EtzYnhw96YJm_IG9_itJUvj9tluhnQg7"/>
          <p:cNvPicPr>
            <a:picLocks noChangeAspect="1" noChangeArrowheads="1"/>
          </p:cNvPicPr>
          <p:nvPr/>
        </p:nvPicPr>
        <p:blipFill>
          <a:blip r:embed="rId2" cstate="print"/>
          <a:srcRect/>
          <a:stretch>
            <a:fillRect/>
          </a:stretch>
        </p:blipFill>
        <p:spPr bwMode="auto">
          <a:xfrm>
            <a:off x="1905000" y="2133600"/>
            <a:ext cx="4849025" cy="3429000"/>
          </a:xfrm>
          <a:prstGeom prst="rect">
            <a:avLst/>
          </a:prstGeom>
          <a:noFill/>
        </p:spPr>
      </p:pic>
      <p:pic>
        <p:nvPicPr>
          <p:cNvPr id="6" name="Picture 3" descr="C:\Users\Robin\AppData\Local\Microsoft\Windows\Temporary Internet Files\Content.IE5\JHXTPYMX\MC900435486[1].wmf"/>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219200" y="3276600"/>
            <a:ext cx="2044700" cy="1308100"/>
          </a:xfrm>
          <a:prstGeom prst="rect">
            <a:avLst/>
          </a:prstGeom>
          <a:noFill/>
        </p:spPr>
      </p:pic>
      <p:sp>
        <p:nvSpPr>
          <p:cNvPr id="7" name="Title 1"/>
          <p:cNvSpPr txBox="1">
            <a:spLocks/>
          </p:cNvSpPr>
          <p:nvPr/>
        </p:nvSpPr>
        <p:spPr>
          <a:xfrm>
            <a:off x="228600" y="152400"/>
            <a:ext cx="8229600" cy="685800"/>
          </a:xfrm>
          <a:prstGeom prst="rect">
            <a:avLst/>
          </a:prstGeom>
          <a:ln w="6350" cap="rnd">
            <a:noFill/>
          </a:ln>
        </p:spPr>
        <p:txBody>
          <a:bodyPr vert="horz" rtlCol="0" anchor="t" anchorCtr="0">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100" normalizeH="0" baseline="0" noProof="0" dirty="0">
                <a:ln w="3200">
                  <a:solidFill>
                    <a:schemeClr val="bg2">
                      <a:shade val="75000"/>
                      <a:alpha val="25000"/>
                    </a:schemeClr>
                  </a:solidFill>
                  <a:prstDash val="solid"/>
                  <a:round/>
                </a:ln>
                <a:solidFill>
                  <a:srgbClr val="F9F9F9"/>
                </a:solidFill>
                <a:effectLst>
                  <a:outerShdw blurRad="38100" dist="38100" dir="2700000" algn="tl">
                    <a:srgbClr val="000000">
                      <a:alpha val="43137"/>
                    </a:srgbClr>
                  </a:outerShdw>
                </a:effectLst>
                <a:uLnTx/>
                <a:uFillTx/>
                <a:latin typeface="+mj-lt"/>
                <a:ea typeface="+mj-ea"/>
                <a:cs typeface="+mj-cs"/>
              </a:rPr>
              <a:t>His father Isaac asked him,</a:t>
            </a:r>
            <a:br>
              <a:rPr kumimoji="0" lang="en-US" sz="3200" b="1" i="0" u="none" strike="noStrike" kern="1200" cap="none" spc="-100" normalizeH="0" baseline="0" noProof="0" dirty="0">
                <a:ln w="3200">
                  <a:solidFill>
                    <a:schemeClr val="bg2">
                      <a:shade val="75000"/>
                      <a:alpha val="25000"/>
                    </a:schemeClr>
                  </a:solidFill>
                  <a:prstDash val="solid"/>
                  <a:round/>
                </a:ln>
                <a:solidFill>
                  <a:srgbClr val="F9F9F9"/>
                </a:solidFill>
                <a:effectLst>
                  <a:outerShdw blurRad="38100" dist="38100" dir="2700000" algn="tl">
                    <a:srgbClr val="000000">
                      <a:alpha val="43137"/>
                    </a:srgbClr>
                  </a:outerShdw>
                </a:effectLst>
                <a:uLnTx/>
                <a:uFillTx/>
                <a:latin typeface="+mj-lt"/>
                <a:ea typeface="+mj-ea"/>
                <a:cs typeface="+mj-cs"/>
              </a:rPr>
            </a:br>
            <a:endParaRPr kumimoji="0" lang="en-US" sz="3200" b="1" i="0" u="none" strike="noStrike" kern="1200" cap="none" spc="-100" normalizeH="0" baseline="0" noProof="0" dirty="0">
              <a:ln w="3200">
                <a:solidFill>
                  <a:schemeClr val="bg2">
                    <a:shade val="75000"/>
                    <a:alpha val="25000"/>
                  </a:schemeClr>
                </a:solidFill>
                <a:prstDash val="solid"/>
                <a:round/>
              </a:ln>
              <a:solidFill>
                <a:srgbClr val="F9F9F9"/>
              </a:solidFill>
              <a:effectLst>
                <a:outerShdw blurRad="38100" dist="38100" dir="2700000" algn="tl">
                  <a:srgbClr val="000000">
                    <a:alpha val="43137"/>
                  </a:srgbClr>
                </a:outerShdw>
              </a:effectLst>
              <a:uLnTx/>
              <a:uFillTx/>
              <a:latin typeface="+mj-lt"/>
              <a:ea typeface="+mj-ea"/>
              <a:cs typeface="+mj-cs"/>
            </a:endParaRPr>
          </a:p>
        </p:txBody>
      </p:sp>
      <p:pic>
        <p:nvPicPr>
          <p:cNvPr id="8" name="Picture 28" descr="http://4.bp.blogspot.com/-ADNpLAYKibc/UH-GlvmfFtI/AAAAAAAAFro/krkS5T4DOoA/s320/01_Ge_27_07_RG.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H="1">
            <a:off x="304799" y="1828800"/>
            <a:ext cx="1589569" cy="1524000"/>
          </a:xfrm>
          <a:prstGeom prst="rect">
            <a:avLst/>
          </a:prstGeom>
          <a:noFill/>
        </p:spPr>
      </p:pic>
      <p:sp>
        <p:nvSpPr>
          <p:cNvPr id="3" name="Rounded Rectangular Callout 2"/>
          <p:cNvSpPr/>
          <p:nvPr/>
        </p:nvSpPr>
        <p:spPr>
          <a:xfrm>
            <a:off x="1219200" y="1143000"/>
            <a:ext cx="3276600" cy="685800"/>
          </a:xfrm>
          <a:prstGeom prst="wedgeRoundRectCallout">
            <a:avLst>
              <a:gd name="adj1" fmla="val -38046"/>
              <a:gd name="adj2" fmla="val 169327"/>
              <a:gd name="adj3" fmla="val 16667"/>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spc="-100" dirty="0">
                <a:ln w="3200">
                  <a:solidFill>
                    <a:schemeClr val="bg2">
                      <a:shade val="75000"/>
                      <a:alpha val="25000"/>
                    </a:schemeClr>
                  </a:solidFill>
                  <a:prstDash val="solid"/>
                  <a:round/>
                </a:ln>
                <a:solidFill>
                  <a:schemeClr val="bg1"/>
                </a:solidFill>
                <a:effectLst>
                  <a:outerShdw blurRad="38100" dist="38100" dir="2700000" algn="tl">
                    <a:srgbClr val="000000">
                      <a:alpha val="43137"/>
                    </a:srgbClr>
                  </a:outerShdw>
                </a:effectLst>
              </a:rPr>
              <a:t>Who are you?</a:t>
            </a:r>
            <a:endParaRPr lang="en-US" sz="3200" dirty="0">
              <a:solidFill>
                <a:schemeClr val="bg1"/>
              </a:solidFill>
            </a:endParaRPr>
          </a:p>
        </p:txBody>
      </p:sp>
    </p:spTree>
    <p:extLst>
      <p:ext uri="{BB962C8B-B14F-4D97-AF65-F5344CB8AC3E}">
        <p14:creationId xmlns:p14="http://schemas.microsoft.com/office/powerpoint/2010/main" val="86231744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10" descr="https://encrypted-tbn1.gstatic.com/images?q=tbn:ANd9GcRlDTo85X5r4BrUte48EtzYnhw96YJm_IG9_itJUvj9tluhnQg7"/>
          <p:cNvPicPr>
            <a:picLocks noChangeAspect="1" noChangeArrowheads="1"/>
          </p:cNvPicPr>
          <p:nvPr/>
        </p:nvPicPr>
        <p:blipFill>
          <a:blip r:embed="rId2" cstate="print"/>
          <a:srcRect/>
          <a:stretch>
            <a:fillRect/>
          </a:stretch>
        </p:blipFill>
        <p:spPr bwMode="auto">
          <a:xfrm>
            <a:off x="1905000" y="2133600"/>
            <a:ext cx="4849025" cy="3429000"/>
          </a:xfrm>
          <a:prstGeom prst="rect">
            <a:avLst/>
          </a:prstGeom>
          <a:noFill/>
        </p:spPr>
      </p:pic>
      <p:pic>
        <p:nvPicPr>
          <p:cNvPr id="6" name="Picture 3" descr="C:\Users\Robin\AppData\Local\Microsoft\Windows\Temporary Internet Files\Content.IE5\JHXTPYMX\MC900435486[1].wmf"/>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1219200" y="3276600"/>
            <a:ext cx="2044700" cy="1308100"/>
          </a:xfrm>
          <a:prstGeom prst="rect">
            <a:avLst/>
          </a:prstGeom>
          <a:noFill/>
        </p:spPr>
      </p:pic>
      <p:pic>
        <p:nvPicPr>
          <p:cNvPr id="8" name="Picture 28" descr="http://4.bp.blogspot.com/-ADNpLAYKibc/UH-GlvmfFtI/AAAAAAAAFro/krkS5T4DOoA/s320/01_Ge_27_07_RG.jp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flipH="1">
            <a:off x="304799" y="1828800"/>
            <a:ext cx="1589569" cy="1524000"/>
          </a:xfrm>
          <a:prstGeom prst="rect">
            <a:avLst/>
          </a:prstGeom>
          <a:noFill/>
        </p:spPr>
      </p:pic>
      <p:sp>
        <p:nvSpPr>
          <p:cNvPr id="10" name="Rectangular Callout 9"/>
          <p:cNvSpPr/>
          <p:nvPr/>
        </p:nvSpPr>
        <p:spPr>
          <a:xfrm>
            <a:off x="6019800" y="1143000"/>
            <a:ext cx="3048000" cy="1905000"/>
          </a:xfrm>
          <a:prstGeom prst="wedgeRectCallout">
            <a:avLst>
              <a:gd name="adj1" fmla="val -89480"/>
              <a:gd name="adj2" fmla="val 49326"/>
            </a:avLst>
          </a:prstGeom>
          <a:solidFill>
            <a:srgbClr val="00B05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3200" b="1" spc="-100" dirty="0">
                <a:ln w="3200">
                  <a:solidFill>
                    <a:schemeClr val="bg2">
                      <a:shade val="75000"/>
                      <a:alpha val="25000"/>
                    </a:schemeClr>
                  </a:solidFill>
                  <a:prstDash val="solid"/>
                  <a:round/>
                </a:ln>
                <a:solidFill>
                  <a:srgbClr val="F9F9F9"/>
                </a:solidFill>
                <a:effectLst>
                  <a:outerShdw blurRad="38100" dist="38100" dir="2700000" algn="tl">
                    <a:srgbClr val="000000">
                      <a:alpha val="43137"/>
                    </a:srgbClr>
                  </a:outerShdw>
                </a:effectLst>
              </a:rPr>
              <a:t>I am your son, he answered,  your firstborn, Esau.</a:t>
            </a:r>
            <a:endParaRPr lang="en-US" sz="3200" dirty="0">
              <a:solidFill>
                <a:schemeClr val="tx1"/>
              </a:solidFill>
            </a:endParaRPr>
          </a:p>
        </p:txBody>
      </p:sp>
    </p:spTree>
    <p:extLst>
      <p:ext uri="{BB962C8B-B14F-4D97-AF65-F5344CB8AC3E}">
        <p14:creationId xmlns:p14="http://schemas.microsoft.com/office/powerpoint/2010/main" val="426583640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ttp://4.bp.blogspot.com/-34Qw6_T76yA/UH-Gy7NCq4I/AAAAAAAAFrw/PWAJR__WJBo/s320/01_Ge_27_08_RG.jpg"/>
          <p:cNvPicPr>
            <a:picLocks noChangeAspect="1" noChangeArrowheads="1"/>
          </p:cNvPicPr>
          <p:nvPr/>
        </p:nvPicPr>
        <p:blipFill>
          <a:blip r:embed="rId2" cstate="print"/>
          <a:srcRect/>
          <a:stretch>
            <a:fillRect/>
          </a:stretch>
        </p:blipFill>
        <p:spPr bwMode="auto">
          <a:xfrm>
            <a:off x="2286000" y="1219200"/>
            <a:ext cx="6640746" cy="4876800"/>
          </a:xfrm>
          <a:prstGeom prst="rect">
            <a:avLst/>
          </a:prstGeom>
          <a:noFill/>
        </p:spPr>
      </p:pic>
      <p:sp>
        <p:nvSpPr>
          <p:cNvPr id="2" name="Title 1"/>
          <p:cNvSpPr>
            <a:spLocks noGrp="1"/>
          </p:cNvSpPr>
          <p:nvPr>
            <p:ph type="title"/>
          </p:nvPr>
        </p:nvSpPr>
        <p:spPr>
          <a:xfrm>
            <a:off x="457200" y="152400"/>
            <a:ext cx="8229600" cy="762000"/>
          </a:xfrm>
        </p:spPr>
        <p:txBody>
          <a:bodyPr anchor="t">
            <a:noAutofit/>
          </a:bodyPr>
          <a:lstStyle/>
          <a:p>
            <a:r>
              <a:rPr lang="en-US" sz="3200" b="1" dirty="0">
                <a:effectLst>
                  <a:outerShdw blurRad="38100" dist="38100" dir="2700000" algn="tl">
                    <a:srgbClr val="000000">
                      <a:alpha val="43137"/>
                    </a:srgbClr>
                  </a:outerShdw>
                </a:effectLst>
              </a:rPr>
              <a:t>Isaac trembled violently and said, </a:t>
            </a:r>
          </a:p>
        </p:txBody>
      </p:sp>
      <p:sp>
        <p:nvSpPr>
          <p:cNvPr id="4" name="Rounded Rectangular Callout 3"/>
          <p:cNvSpPr/>
          <p:nvPr/>
        </p:nvSpPr>
        <p:spPr>
          <a:xfrm>
            <a:off x="0" y="1143000"/>
            <a:ext cx="3657600" cy="5105400"/>
          </a:xfrm>
          <a:prstGeom prst="wedgeRoundRectCallout">
            <a:avLst>
              <a:gd name="adj1" fmla="val 55568"/>
              <a:gd name="adj2" fmla="val -10582"/>
              <a:gd name="adj3" fmla="val 16667"/>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bg1"/>
                </a:solidFill>
                <a:effectLst>
                  <a:outerShdw blurRad="38100" dist="38100" dir="2700000" algn="tl">
                    <a:srgbClr val="000000">
                      <a:alpha val="43137"/>
                    </a:srgbClr>
                  </a:outerShdw>
                </a:effectLst>
              </a:rPr>
              <a:t>Who was it, then, that hunted game and brought it to me? </a:t>
            </a:r>
            <a:endParaRPr lang="en-US" sz="3200" dirty="0">
              <a:solidFill>
                <a:schemeClr val="bg1"/>
              </a:solidFill>
            </a:endParaRP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ttp://4.bp.blogspot.com/-34Qw6_T76yA/UH-Gy7NCq4I/AAAAAAAAFrw/PWAJR__WJBo/s320/01_Ge_27_08_RG.jpg"/>
          <p:cNvPicPr>
            <a:picLocks noChangeAspect="1" noChangeArrowheads="1"/>
          </p:cNvPicPr>
          <p:nvPr/>
        </p:nvPicPr>
        <p:blipFill>
          <a:blip r:embed="rId2" cstate="print"/>
          <a:srcRect/>
          <a:stretch>
            <a:fillRect/>
          </a:stretch>
        </p:blipFill>
        <p:spPr bwMode="auto">
          <a:xfrm>
            <a:off x="2286000" y="1219200"/>
            <a:ext cx="6640746" cy="4876800"/>
          </a:xfrm>
          <a:prstGeom prst="rect">
            <a:avLst/>
          </a:prstGeom>
          <a:noFill/>
        </p:spPr>
      </p:pic>
      <p:sp>
        <p:nvSpPr>
          <p:cNvPr id="4" name="Rounded Rectangular Callout 3"/>
          <p:cNvSpPr/>
          <p:nvPr/>
        </p:nvSpPr>
        <p:spPr>
          <a:xfrm>
            <a:off x="0" y="1143000"/>
            <a:ext cx="3657600" cy="5105400"/>
          </a:xfrm>
          <a:prstGeom prst="wedgeRoundRectCallout">
            <a:avLst>
              <a:gd name="adj1" fmla="val 55568"/>
              <a:gd name="adj2" fmla="val -10582"/>
              <a:gd name="adj3" fmla="val 16667"/>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bg1"/>
                </a:solidFill>
                <a:effectLst>
                  <a:outerShdw blurRad="38100" dist="38100" dir="2700000" algn="tl">
                    <a:srgbClr val="000000">
                      <a:alpha val="43137"/>
                    </a:srgbClr>
                  </a:outerShdw>
                </a:effectLst>
              </a:rPr>
              <a:t>I ate it just before you came and I blessed him—and indeed he will be blessed!</a:t>
            </a:r>
            <a:endParaRPr lang="en-US" sz="3200" dirty="0">
              <a:solidFill>
                <a:schemeClr val="bg1"/>
              </a:solidFill>
            </a:endParaRPr>
          </a:p>
        </p:txBody>
      </p:sp>
    </p:spTree>
    <p:extLst>
      <p:ext uri="{BB962C8B-B14F-4D97-AF65-F5344CB8AC3E}">
        <p14:creationId xmlns:p14="http://schemas.microsoft.com/office/powerpoint/2010/main" val="261451410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ttp://4.bp.blogspot.com/-34Qw6_T76yA/UH-Gy7NCq4I/AAAAAAAAFrw/PWAJR__WJBo/s320/01_Ge_27_08_RG.jpg"/>
          <p:cNvPicPr>
            <a:picLocks noChangeAspect="1" noChangeArrowheads="1"/>
          </p:cNvPicPr>
          <p:nvPr/>
        </p:nvPicPr>
        <p:blipFill>
          <a:blip r:embed="rId2" cstate="print"/>
          <a:srcRect/>
          <a:stretch>
            <a:fillRect/>
          </a:stretch>
        </p:blipFill>
        <p:spPr bwMode="auto">
          <a:xfrm>
            <a:off x="304800" y="1676400"/>
            <a:ext cx="6640746" cy="4876800"/>
          </a:xfrm>
          <a:prstGeom prst="rect">
            <a:avLst/>
          </a:prstGeom>
          <a:noFill/>
        </p:spPr>
      </p:pic>
      <p:sp>
        <p:nvSpPr>
          <p:cNvPr id="2" name="Title 1"/>
          <p:cNvSpPr>
            <a:spLocks noGrp="1"/>
          </p:cNvSpPr>
          <p:nvPr>
            <p:ph type="title"/>
          </p:nvPr>
        </p:nvSpPr>
        <p:spPr>
          <a:xfrm>
            <a:off x="228600" y="152400"/>
            <a:ext cx="8763000" cy="1295400"/>
          </a:xfrm>
        </p:spPr>
        <p:txBody>
          <a:bodyPr anchor="t">
            <a:noAutofit/>
          </a:bodyPr>
          <a:lstStyle/>
          <a:p>
            <a:r>
              <a:rPr lang="en-US" sz="3150" b="1" dirty="0">
                <a:effectLst>
                  <a:outerShdw blurRad="38100" dist="38100" dir="2700000" algn="tl">
                    <a:srgbClr val="000000">
                      <a:alpha val="43137"/>
                    </a:srgbClr>
                  </a:outerShdw>
                </a:effectLst>
              </a:rPr>
              <a:t>When Esau heard his father’s words, he burst out with a loud and bitter cry and said to his father,</a:t>
            </a:r>
          </a:p>
        </p:txBody>
      </p:sp>
      <p:sp>
        <p:nvSpPr>
          <p:cNvPr id="4" name="Rectangular Callout 3"/>
          <p:cNvSpPr/>
          <p:nvPr/>
        </p:nvSpPr>
        <p:spPr>
          <a:xfrm>
            <a:off x="5867400" y="1447800"/>
            <a:ext cx="3048000" cy="1143000"/>
          </a:xfrm>
          <a:prstGeom prst="wedgeRectCallout">
            <a:avLst>
              <a:gd name="adj1" fmla="val -87557"/>
              <a:gd name="adj2" fmla="val 26924"/>
            </a:avLst>
          </a:prstGeom>
          <a:solidFill>
            <a:srgbClr val="00B05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3200" b="1" dirty="0">
                <a:effectLst>
                  <a:outerShdw blurRad="38100" dist="38100" dir="2700000" algn="tl">
                    <a:srgbClr val="000000">
                      <a:alpha val="43137"/>
                    </a:srgbClr>
                  </a:outerShdw>
                </a:effectLst>
              </a:rPr>
              <a:t>Bless me—me too, my father!</a:t>
            </a:r>
            <a:endParaRPr lang="en-US" sz="3200" dirty="0">
              <a:solidFill>
                <a:schemeClr val="tx1"/>
              </a:solidFill>
            </a:endParaRP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ttp://4.bp.blogspot.com/-34Qw6_T76yA/UH-Gy7NCq4I/AAAAAAAAFrw/PWAJR__WJBo/s320/01_Ge_27_08_RG.jpg"/>
          <p:cNvPicPr>
            <a:picLocks noChangeAspect="1" noChangeArrowheads="1"/>
          </p:cNvPicPr>
          <p:nvPr/>
        </p:nvPicPr>
        <p:blipFill>
          <a:blip r:embed="rId2" cstate="print"/>
          <a:srcRect/>
          <a:stretch>
            <a:fillRect/>
          </a:stretch>
        </p:blipFill>
        <p:spPr bwMode="auto">
          <a:xfrm>
            <a:off x="304800" y="1524000"/>
            <a:ext cx="6640746" cy="4876800"/>
          </a:xfrm>
          <a:prstGeom prst="rect">
            <a:avLst/>
          </a:prstGeom>
          <a:noFill/>
        </p:spPr>
      </p:pic>
      <p:sp>
        <p:nvSpPr>
          <p:cNvPr id="5" name="Rounded Rectangular Callout 4"/>
          <p:cNvSpPr/>
          <p:nvPr/>
        </p:nvSpPr>
        <p:spPr>
          <a:xfrm>
            <a:off x="0" y="4419600"/>
            <a:ext cx="3657600" cy="2209800"/>
          </a:xfrm>
          <a:prstGeom prst="wedgeRoundRectCallout">
            <a:avLst>
              <a:gd name="adj1" fmla="val 11337"/>
              <a:gd name="adj2" fmla="val -80078"/>
              <a:gd name="adj3" fmla="val 16667"/>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dirty="0">
                <a:solidFill>
                  <a:schemeClr val="bg1"/>
                </a:solidFill>
                <a:effectLst>
                  <a:outerShdw blurRad="38100" dist="38100" dir="2700000" algn="tl">
                    <a:srgbClr val="000000">
                      <a:alpha val="43137"/>
                    </a:srgbClr>
                  </a:outerShdw>
                </a:effectLst>
              </a:rPr>
              <a:t>Your brother came deceitfully and took your blessing.</a:t>
            </a:r>
            <a:endParaRPr lang="en-US" sz="3200" dirty="0">
              <a:solidFill>
                <a:schemeClr val="bg1"/>
              </a:solidFill>
            </a:endParaRPr>
          </a:p>
        </p:txBody>
      </p:sp>
      <p:sp>
        <p:nvSpPr>
          <p:cNvPr id="6" name="Title 1"/>
          <p:cNvSpPr txBox="1">
            <a:spLocks/>
          </p:cNvSpPr>
          <p:nvPr/>
        </p:nvSpPr>
        <p:spPr>
          <a:xfrm>
            <a:off x="914400" y="304800"/>
            <a:ext cx="2743200" cy="762000"/>
          </a:xfrm>
          <a:prstGeom prst="rect">
            <a:avLst/>
          </a:prstGeom>
          <a:ln w="6350" cap="rnd">
            <a:noFill/>
          </a:ln>
        </p:spPr>
        <p:txBody>
          <a:bodyPr vert="horz" rtlCol="0" anchor="t" anchorCtr="0">
            <a:noAutofit/>
          </a:bodyPr>
          <a:lstStyle/>
          <a:p>
            <a:pPr lvl="0">
              <a:spcBef>
                <a:spcPct val="0"/>
              </a:spcBef>
            </a:pPr>
            <a:r>
              <a:rPr lang="en-US" sz="3200" b="1" dirty="0">
                <a:effectLst>
                  <a:outerShdw blurRad="38100" dist="38100" dir="2700000" algn="tl">
                    <a:srgbClr val="000000">
                      <a:alpha val="43137"/>
                    </a:srgbClr>
                  </a:outerShdw>
                </a:effectLst>
              </a:rPr>
              <a:t>But he said,</a:t>
            </a:r>
            <a:endParaRPr kumimoji="0" lang="en-US" sz="3200" b="1" i="0" u="none" strike="noStrike" kern="1200" cap="none" spc="-100" normalizeH="0" baseline="0" noProof="0" dirty="0">
              <a:ln w="3200">
                <a:solidFill>
                  <a:schemeClr val="bg2">
                    <a:shade val="75000"/>
                    <a:alpha val="25000"/>
                  </a:schemeClr>
                </a:solidFill>
                <a:prstDash val="solid"/>
                <a:round/>
              </a:ln>
              <a:solidFill>
                <a:srgbClr val="F9F9F9"/>
              </a:solidFill>
              <a:effectLst>
                <a:outerShdw blurRad="38100" dist="38100" dir="2700000" algn="tl">
                  <a:srgbClr val="000000">
                    <a:alpha val="43137"/>
                  </a:srgbClr>
                </a:outerShdw>
              </a:effectLst>
              <a:uLnTx/>
              <a:uFillTx/>
              <a:latin typeface="+mj-lt"/>
              <a:ea typeface="+mj-ea"/>
              <a:cs typeface="+mj-cs"/>
            </a:endParaRPr>
          </a:p>
        </p:txBody>
      </p:sp>
    </p:spTree>
    <p:extLst>
      <p:ext uri="{BB962C8B-B14F-4D97-AF65-F5344CB8AC3E}">
        <p14:creationId xmlns:p14="http://schemas.microsoft.com/office/powerpoint/2010/main" val="3330482853"/>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ttp://4.bp.blogspot.com/-34Qw6_T76yA/UH-Gy7NCq4I/AAAAAAAAFrw/PWAJR__WJBo/s320/01_Ge_27_08_RG.jpg"/>
          <p:cNvPicPr>
            <a:picLocks noChangeAspect="1" noChangeArrowheads="1"/>
          </p:cNvPicPr>
          <p:nvPr/>
        </p:nvPicPr>
        <p:blipFill>
          <a:blip r:embed="rId2" cstate="print"/>
          <a:srcRect/>
          <a:stretch>
            <a:fillRect/>
          </a:stretch>
        </p:blipFill>
        <p:spPr bwMode="auto">
          <a:xfrm>
            <a:off x="304800" y="1524000"/>
            <a:ext cx="6640746" cy="4876800"/>
          </a:xfrm>
          <a:prstGeom prst="rect">
            <a:avLst/>
          </a:prstGeom>
          <a:noFill/>
        </p:spPr>
      </p:pic>
      <p:sp>
        <p:nvSpPr>
          <p:cNvPr id="2" name="Title 1"/>
          <p:cNvSpPr>
            <a:spLocks noGrp="1"/>
          </p:cNvSpPr>
          <p:nvPr>
            <p:ph type="title"/>
          </p:nvPr>
        </p:nvSpPr>
        <p:spPr>
          <a:xfrm>
            <a:off x="533400" y="457200"/>
            <a:ext cx="2514600" cy="685800"/>
          </a:xfrm>
        </p:spPr>
        <p:txBody>
          <a:bodyPr anchor="t">
            <a:noAutofit/>
          </a:bodyPr>
          <a:lstStyle/>
          <a:p>
            <a:r>
              <a:rPr lang="en-US" sz="3200" b="1" dirty="0">
                <a:effectLst>
                  <a:outerShdw blurRad="38100" dist="38100" dir="2700000" algn="tl">
                    <a:srgbClr val="000000">
                      <a:alpha val="43137"/>
                    </a:srgbClr>
                  </a:outerShdw>
                </a:effectLst>
              </a:rPr>
              <a:t>Esau said,</a:t>
            </a:r>
          </a:p>
        </p:txBody>
      </p:sp>
      <p:sp>
        <p:nvSpPr>
          <p:cNvPr id="4" name="Rectangular Callout 3"/>
          <p:cNvSpPr/>
          <p:nvPr/>
        </p:nvSpPr>
        <p:spPr>
          <a:xfrm>
            <a:off x="5410200" y="1447800"/>
            <a:ext cx="3733800" cy="4572000"/>
          </a:xfrm>
          <a:prstGeom prst="wedgeRectCallout">
            <a:avLst>
              <a:gd name="adj1" fmla="val -70030"/>
              <a:gd name="adj2" fmla="val -31794"/>
            </a:avLst>
          </a:prstGeom>
          <a:solidFill>
            <a:srgbClr val="00B05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3200" b="1" dirty="0">
                <a:effectLst>
                  <a:outerShdw blurRad="38100" dist="38100" dir="2700000" algn="tl">
                    <a:srgbClr val="000000">
                      <a:alpha val="43137"/>
                    </a:srgbClr>
                  </a:outerShdw>
                </a:effectLst>
              </a:rPr>
              <a:t>Isn’t he rightly named Jacob? This is the second time he has taken advantage of me:</a:t>
            </a:r>
            <a:endParaRPr lang="en-US" sz="3200" dirty="0">
              <a:solidFill>
                <a:schemeClr val="tx1"/>
              </a:solidFill>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ttp://4.bp.blogspot.com/-34Qw6_T76yA/UH-Gy7NCq4I/AAAAAAAAFrw/PWAJR__WJBo/s320/01_Ge_27_08_RG.jpg"/>
          <p:cNvPicPr>
            <a:picLocks noChangeAspect="1" noChangeArrowheads="1"/>
          </p:cNvPicPr>
          <p:nvPr/>
        </p:nvPicPr>
        <p:blipFill>
          <a:blip r:embed="rId2" cstate="print"/>
          <a:srcRect/>
          <a:stretch>
            <a:fillRect/>
          </a:stretch>
        </p:blipFill>
        <p:spPr bwMode="auto">
          <a:xfrm>
            <a:off x="304800" y="1524000"/>
            <a:ext cx="6640746" cy="4876800"/>
          </a:xfrm>
          <a:prstGeom prst="rect">
            <a:avLst/>
          </a:prstGeom>
          <a:noFill/>
        </p:spPr>
      </p:pic>
      <p:sp>
        <p:nvSpPr>
          <p:cNvPr id="4" name="Rectangular Callout 3"/>
          <p:cNvSpPr/>
          <p:nvPr/>
        </p:nvSpPr>
        <p:spPr>
          <a:xfrm>
            <a:off x="5410200" y="1447800"/>
            <a:ext cx="3733800" cy="4572000"/>
          </a:xfrm>
          <a:prstGeom prst="wedgeRectCallout">
            <a:avLst>
              <a:gd name="adj1" fmla="val -70030"/>
              <a:gd name="adj2" fmla="val -31794"/>
            </a:avLst>
          </a:prstGeom>
          <a:solidFill>
            <a:srgbClr val="00B05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3200" b="1" dirty="0">
                <a:effectLst>
                  <a:outerShdw blurRad="38100" dist="38100" dir="2700000" algn="tl">
                    <a:srgbClr val="000000">
                      <a:alpha val="43137"/>
                    </a:srgbClr>
                  </a:outerShdw>
                </a:effectLst>
              </a:rPr>
              <a:t>He took my birthright, and now he’s taken my blessing!</a:t>
            </a:r>
            <a:endParaRPr lang="en-US" sz="3200" dirty="0">
              <a:solidFill>
                <a:schemeClr val="tx1"/>
              </a:solidFill>
            </a:endParaRPr>
          </a:p>
        </p:txBody>
      </p:sp>
    </p:spTree>
    <p:extLst>
      <p:ext uri="{BB962C8B-B14F-4D97-AF65-F5344CB8AC3E}">
        <p14:creationId xmlns:p14="http://schemas.microsoft.com/office/powerpoint/2010/main" val="297341785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ttp://distantshoresmedia.org/images/rg/01/01_Ge_27_10_RG.jpg"/>
          <p:cNvPicPr>
            <a:picLocks noChangeAspect="1" noChangeArrowheads="1"/>
          </p:cNvPicPr>
          <p:nvPr/>
        </p:nvPicPr>
        <p:blipFill>
          <a:blip r:embed="rId2" cstate="print"/>
          <a:srcRect/>
          <a:stretch>
            <a:fillRect/>
          </a:stretch>
        </p:blipFill>
        <p:spPr bwMode="auto">
          <a:xfrm>
            <a:off x="1219200" y="1447800"/>
            <a:ext cx="6814372" cy="5029200"/>
          </a:xfrm>
          <a:prstGeom prst="rect">
            <a:avLst/>
          </a:prstGeom>
          <a:noFill/>
        </p:spPr>
      </p:pic>
      <p:sp>
        <p:nvSpPr>
          <p:cNvPr id="2" name="Title 1"/>
          <p:cNvSpPr>
            <a:spLocks noGrp="1"/>
          </p:cNvSpPr>
          <p:nvPr>
            <p:ph type="title"/>
          </p:nvPr>
        </p:nvSpPr>
        <p:spPr>
          <a:xfrm>
            <a:off x="457200" y="152400"/>
            <a:ext cx="8229600" cy="609600"/>
          </a:xfrm>
        </p:spPr>
        <p:txBody>
          <a:bodyPr anchor="t">
            <a:noAutofit/>
          </a:bodyPr>
          <a:lstStyle/>
          <a:p>
            <a:r>
              <a:rPr lang="en-US" sz="3200" b="1" dirty="0">
                <a:effectLst>
                  <a:outerShdw blurRad="38100" dist="38100" dir="2700000" algn="tl">
                    <a:srgbClr val="000000">
                      <a:alpha val="43137"/>
                    </a:srgbClr>
                  </a:outerShdw>
                </a:effectLst>
              </a:rPr>
              <a:t>Then he asked,</a:t>
            </a:r>
            <a:br>
              <a:rPr lang="en-US" sz="3200" b="1" dirty="0">
                <a:effectLst>
                  <a:outerShdw blurRad="38100" dist="38100" dir="2700000" algn="tl">
                    <a:srgbClr val="000000">
                      <a:alpha val="43137"/>
                    </a:srgbClr>
                  </a:outerShdw>
                </a:effectLst>
              </a:rPr>
            </a:br>
            <a:endParaRPr lang="en-US" sz="3200" b="1" dirty="0">
              <a:effectLst>
                <a:outerShdw blurRad="38100" dist="38100" dir="2700000" algn="tl">
                  <a:srgbClr val="000000">
                    <a:alpha val="43137"/>
                  </a:srgbClr>
                </a:outerShdw>
              </a:effectLst>
            </a:endParaRPr>
          </a:p>
        </p:txBody>
      </p:sp>
      <p:sp>
        <p:nvSpPr>
          <p:cNvPr id="4" name="Rectangular Callout 3"/>
          <p:cNvSpPr/>
          <p:nvPr/>
        </p:nvSpPr>
        <p:spPr>
          <a:xfrm>
            <a:off x="5257800" y="2514600"/>
            <a:ext cx="3733800" cy="1524000"/>
          </a:xfrm>
          <a:prstGeom prst="wedgeRectCallout">
            <a:avLst>
              <a:gd name="adj1" fmla="val -52134"/>
              <a:gd name="adj2" fmla="val 85898"/>
            </a:avLst>
          </a:prstGeom>
          <a:solidFill>
            <a:srgbClr val="00B05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3200" b="1" dirty="0">
                <a:effectLst>
                  <a:outerShdw blurRad="38100" dist="38100" dir="2700000" algn="tl">
                    <a:srgbClr val="000000">
                      <a:alpha val="43137"/>
                    </a:srgbClr>
                  </a:outerShdw>
                </a:effectLst>
              </a:rPr>
              <a:t>Haven’t you reserved any blessing for me?</a:t>
            </a:r>
            <a:endParaRPr lang="en-US" sz="3200" dirty="0">
              <a:solidFill>
                <a:schemeClr val="tx1"/>
              </a:solidFill>
            </a:endParaRP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ttp://distantshoresmedia.org/images/rg/01/01_Ge_27_10_RG.jpg"/>
          <p:cNvPicPr>
            <a:picLocks noChangeAspect="1" noChangeArrowheads="1"/>
          </p:cNvPicPr>
          <p:nvPr/>
        </p:nvPicPr>
        <p:blipFill>
          <a:blip r:embed="rId2" cstate="print"/>
          <a:srcRect/>
          <a:stretch>
            <a:fillRect/>
          </a:stretch>
        </p:blipFill>
        <p:spPr bwMode="auto">
          <a:xfrm>
            <a:off x="1219200" y="1447800"/>
            <a:ext cx="6814372" cy="5029200"/>
          </a:xfrm>
          <a:prstGeom prst="rect">
            <a:avLst/>
          </a:prstGeom>
          <a:noFill/>
        </p:spPr>
      </p:pic>
      <p:sp>
        <p:nvSpPr>
          <p:cNvPr id="5" name="Title 1"/>
          <p:cNvSpPr txBox="1">
            <a:spLocks/>
          </p:cNvSpPr>
          <p:nvPr/>
        </p:nvSpPr>
        <p:spPr>
          <a:xfrm>
            <a:off x="228600" y="304800"/>
            <a:ext cx="8229600" cy="609600"/>
          </a:xfrm>
          <a:prstGeom prst="rect">
            <a:avLst/>
          </a:prstGeom>
          <a:ln w="6350" cap="rnd">
            <a:noFill/>
          </a:ln>
        </p:spPr>
        <p:txBody>
          <a:bodyPr vert="horz" rtlCol="0" anchor="t" anchorCtr="0">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100" normalizeH="0" baseline="0" noProof="0" dirty="0">
                <a:ln w="3200">
                  <a:solidFill>
                    <a:schemeClr val="bg2">
                      <a:shade val="75000"/>
                      <a:alpha val="25000"/>
                    </a:schemeClr>
                  </a:solidFill>
                  <a:prstDash val="solid"/>
                  <a:round/>
                </a:ln>
                <a:solidFill>
                  <a:srgbClr val="F9F9F9"/>
                </a:solidFill>
                <a:effectLst>
                  <a:outerShdw blurRad="38100" dist="38100" dir="2700000" algn="tl">
                    <a:srgbClr val="000000">
                      <a:alpha val="43137"/>
                    </a:srgbClr>
                  </a:outerShdw>
                </a:effectLst>
                <a:uLnTx/>
                <a:uFillTx/>
                <a:latin typeface="+mj-lt"/>
                <a:ea typeface="+mj-ea"/>
                <a:cs typeface="+mj-cs"/>
              </a:rPr>
              <a:t>Isaac answered </a:t>
            </a:r>
          </a:p>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100" normalizeH="0" baseline="0" noProof="0" dirty="0">
                <a:ln w="3200">
                  <a:solidFill>
                    <a:schemeClr val="bg2">
                      <a:shade val="75000"/>
                      <a:alpha val="25000"/>
                    </a:schemeClr>
                  </a:solidFill>
                  <a:prstDash val="solid"/>
                  <a:round/>
                </a:ln>
                <a:solidFill>
                  <a:srgbClr val="F9F9F9"/>
                </a:solidFill>
                <a:effectLst>
                  <a:outerShdw blurRad="38100" dist="38100" dir="2700000" algn="tl">
                    <a:srgbClr val="000000">
                      <a:alpha val="43137"/>
                    </a:srgbClr>
                  </a:outerShdw>
                </a:effectLst>
                <a:uLnTx/>
                <a:uFillTx/>
                <a:latin typeface="+mj-lt"/>
                <a:ea typeface="+mj-ea"/>
                <a:cs typeface="+mj-cs"/>
              </a:rPr>
              <a:t>Esau,</a:t>
            </a:r>
          </a:p>
        </p:txBody>
      </p:sp>
      <p:sp>
        <p:nvSpPr>
          <p:cNvPr id="7" name="Rounded Rectangular Callout 6"/>
          <p:cNvSpPr/>
          <p:nvPr/>
        </p:nvSpPr>
        <p:spPr>
          <a:xfrm>
            <a:off x="4114800" y="152400"/>
            <a:ext cx="5029200" cy="4038600"/>
          </a:xfrm>
          <a:prstGeom prst="wedgeRoundRectCallout">
            <a:avLst>
              <a:gd name="adj1" fmla="val -57392"/>
              <a:gd name="adj2" fmla="val 14279"/>
              <a:gd name="adj3" fmla="val 16667"/>
            </a:avLst>
          </a:prstGeom>
          <a:solidFill>
            <a:srgbClr val="FFC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3200" b="1" spc="-100" dirty="0">
                <a:ln w="3200">
                  <a:solidFill>
                    <a:schemeClr val="bg2">
                      <a:shade val="75000"/>
                      <a:alpha val="25000"/>
                    </a:schemeClr>
                  </a:solidFill>
                  <a:prstDash val="solid"/>
                  <a:round/>
                </a:ln>
                <a:solidFill>
                  <a:schemeClr val="bg1"/>
                </a:solidFill>
                <a:effectLst>
                  <a:outerShdw blurRad="38100" dist="38100" dir="2700000" algn="tl">
                    <a:srgbClr val="000000">
                      <a:alpha val="43137"/>
                    </a:srgbClr>
                  </a:outerShdw>
                </a:effectLst>
              </a:rPr>
              <a:t>I have made him lord over you and have made all his relatives his servants, and I have sustained him with grain and new wine. So what can I possibly do for you, my son?</a:t>
            </a:r>
            <a:endParaRPr lang="en-US" sz="3200" dirty="0">
              <a:solidFill>
                <a:schemeClr val="bg1"/>
              </a:solidFill>
            </a:endParaRPr>
          </a:p>
        </p:txBody>
      </p:sp>
    </p:spTree>
    <p:extLst>
      <p:ext uri="{BB962C8B-B14F-4D97-AF65-F5344CB8AC3E}">
        <p14:creationId xmlns:p14="http://schemas.microsoft.com/office/powerpoint/2010/main" val="178511652"/>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http://distantshoresmedia.org/images/rg/01/01_Ge_27_10_RG.jpg"/>
          <p:cNvPicPr>
            <a:picLocks noChangeAspect="1" noChangeArrowheads="1"/>
          </p:cNvPicPr>
          <p:nvPr/>
        </p:nvPicPr>
        <p:blipFill>
          <a:blip r:embed="rId2" cstate="print"/>
          <a:srcRect/>
          <a:stretch>
            <a:fillRect/>
          </a:stretch>
        </p:blipFill>
        <p:spPr bwMode="auto">
          <a:xfrm>
            <a:off x="1219200" y="1447800"/>
            <a:ext cx="6814372" cy="5029200"/>
          </a:xfrm>
          <a:prstGeom prst="rect">
            <a:avLst/>
          </a:prstGeom>
          <a:noFill/>
        </p:spPr>
      </p:pic>
      <p:sp>
        <p:nvSpPr>
          <p:cNvPr id="6" name="Title 1"/>
          <p:cNvSpPr txBox="1">
            <a:spLocks/>
          </p:cNvSpPr>
          <p:nvPr/>
        </p:nvSpPr>
        <p:spPr>
          <a:xfrm>
            <a:off x="304800" y="457200"/>
            <a:ext cx="8229600" cy="609600"/>
          </a:xfrm>
          <a:prstGeom prst="rect">
            <a:avLst/>
          </a:prstGeom>
          <a:ln w="6350" cap="rnd">
            <a:noFill/>
          </a:ln>
        </p:spPr>
        <p:txBody>
          <a:bodyPr vert="horz" rtlCol="0" anchor="t" anchorCtr="0">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100" normalizeH="0" baseline="0" noProof="0" dirty="0">
                <a:ln w="3200">
                  <a:solidFill>
                    <a:schemeClr val="bg2">
                      <a:shade val="75000"/>
                      <a:alpha val="25000"/>
                    </a:schemeClr>
                  </a:solidFill>
                  <a:prstDash val="solid"/>
                  <a:round/>
                </a:ln>
                <a:solidFill>
                  <a:srgbClr val="F9F9F9"/>
                </a:solidFill>
                <a:effectLst>
                  <a:outerShdw blurRad="38100" dist="38100" dir="2700000" algn="tl">
                    <a:srgbClr val="000000">
                      <a:alpha val="43137"/>
                    </a:srgbClr>
                  </a:outerShdw>
                </a:effectLst>
                <a:uLnTx/>
                <a:uFillTx/>
                <a:latin typeface="+mj-lt"/>
                <a:ea typeface="+mj-ea"/>
                <a:cs typeface="+mj-cs"/>
              </a:rPr>
              <a:t>Esau said to his father,</a:t>
            </a:r>
          </a:p>
        </p:txBody>
      </p:sp>
      <p:sp>
        <p:nvSpPr>
          <p:cNvPr id="8" name="Rectangular Callout 7"/>
          <p:cNvSpPr/>
          <p:nvPr/>
        </p:nvSpPr>
        <p:spPr>
          <a:xfrm>
            <a:off x="5181600" y="838200"/>
            <a:ext cx="3733800" cy="1981200"/>
          </a:xfrm>
          <a:prstGeom prst="wedgeRectCallout">
            <a:avLst>
              <a:gd name="adj1" fmla="val -46336"/>
              <a:gd name="adj2" fmla="val 104107"/>
            </a:avLst>
          </a:prstGeom>
          <a:solidFill>
            <a:srgbClr val="00B05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3200" b="1" spc="-100" dirty="0">
                <a:ln w="3200">
                  <a:solidFill>
                    <a:schemeClr val="bg2">
                      <a:shade val="75000"/>
                      <a:alpha val="25000"/>
                    </a:schemeClr>
                  </a:solidFill>
                  <a:prstDash val="solid"/>
                  <a:round/>
                </a:ln>
                <a:solidFill>
                  <a:srgbClr val="F9F9F9"/>
                </a:solidFill>
                <a:effectLst>
                  <a:outerShdw blurRad="38100" dist="38100" dir="2700000" algn="tl">
                    <a:srgbClr val="000000">
                      <a:alpha val="43137"/>
                    </a:srgbClr>
                  </a:outerShdw>
                </a:effectLst>
              </a:rPr>
              <a:t>Do you have only one blessing, my father? Bless me too, my father!</a:t>
            </a:r>
            <a:endParaRPr lang="en-US" sz="3200" dirty="0">
              <a:solidFill>
                <a:schemeClr val="tx1"/>
              </a:solidFill>
            </a:endParaRPr>
          </a:p>
        </p:txBody>
      </p:sp>
      <p:sp>
        <p:nvSpPr>
          <p:cNvPr id="9" name="Title 1"/>
          <p:cNvSpPr txBox="1">
            <a:spLocks/>
          </p:cNvSpPr>
          <p:nvPr/>
        </p:nvSpPr>
        <p:spPr>
          <a:xfrm>
            <a:off x="1295400" y="5791200"/>
            <a:ext cx="8229600" cy="609600"/>
          </a:xfrm>
          <a:prstGeom prst="rect">
            <a:avLst/>
          </a:prstGeom>
          <a:ln w="6350" cap="rnd">
            <a:noFill/>
          </a:ln>
        </p:spPr>
        <p:txBody>
          <a:bodyPr vert="horz" rtlCol="0" anchor="t" anchorCtr="0">
            <a:no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3200" b="1" i="0" u="none" strike="noStrike" kern="1200" cap="none" spc="-100" normalizeH="0" baseline="0" noProof="0" dirty="0">
                <a:ln w="3200">
                  <a:solidFill>
                    <a:schemeClr val="bg2">
                      <a:shade val="75000"/>
                      <a:alpha val="25000"/>
                    </a:schemeClr>
                  </a:solidFill>
                  <a:prstDash val="solid"/>
                  <a:round/>
                </a:ln>
                <a:solidFill>
                  <a:schemeClr val="bg1"/>
                </a:solidFill>
                <a:effectLst>
                  <a:outerShdw blurRad="38100" dist="38100" dir="2700000" algn="tl">
                    <a:srgbClr val="000000">
                      <a:alpha val="43137"/>
                    </a:srgbClr>
                  </a:outerShdw>
                </a:effectLst>
                <a:uLnTx/>
                <a:uFillTx/>
                <a:latin typeface="+mj-lt"/>
                <a:ea typeface="+mj-ea"/>
                <a:cs typeface="+mj-cs"/>
              </a:rPr>
              <a:t>Then Esau wept aloud.</a:t>
            </a:r>
          </a:p>
        </p:txBody>
      </p:sp>
    </p:spTree>
    <p:extLst>
      <p:ext uri="{BB962C8B-B14F-4D97-AF65-F5344CB8AC3E}">
        <p14:creationId xmlns:p14="http://schemas.microsoft.com/office/powerpoint/2010/main" val="1979546411"/>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04800" y="4038600"/>
            <a:ext cx="8229600" cy="2133600"/>
          </a:xfrm>
        </p:spPr>
        <p:txBody>
          <a:bodyPr anchor="t">
            <a:noAutofit/>
          </a:bodyPr>
          <a:lstStyle/>
          <a:p>
            <a:r>
              <a:rPr lang="en-US" sz="3200" b="1" dirty="0">
                <a:effectLst>
                  <a:outerShdw blurRad="38100" dist="38100" dir="2700000" algn="tl">
                    <a:srgbClr val="000000">
                      <a:alpha val="43137"/>
                    </a:srgbClr>
                  </a:outerShdw>
                </a:effectLst>
              </a:rPr>
              <a:t>His father Isaac answered him,</a:t>
            </a:r>
            <a:br>
              <a:rPr lang="en-US" sz="3200" b="1" dirty="0">
                <a:effectLst>
                  <a:outerShdw blurRad="38100" dist="38100" dir="2700000" algn="tl">
                    <a:srgbClr val="000000">
                      <a:alpha val="43137"/>
                    </a:srgbClr>
                  </a:outerShdw>
                </a:effectLst>
              </a:rPr>
            </a:br>
            <a:r>
              <a:rPr lang="en-US" sz="3200" b="1" dirty="0">
                <a:effectLst>
                  <a:outerShdw blurRad="38100" dist="38100" dir="2700000" algn="tl">
                    <a:srgbClr val="000000">
                      <a:alpha val="43137"/>
                    </a:srgbClr>
                  </a:outerShdw>
                </a:effectLst>
              </a:rPr>
              <a:t>“Your dwelling will be away from the earth’s richness, away from the dew of heaven above.</a:t>
            </a:r>
          </a:p>
        </p:txBody>
      </p:sp>
      <p:pic>
        <p:nvPicPr>
          <p:cNvPr id="5" name="Picture 3" descr="C:\Users\Robin\AppData\Local\Microsoft\Windows\Temporary Internet Files\Content.IE5\PQGHAQEQ\MP900448615[1].jpg"/>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228600" y="457200"/>
            <a:ext cx="7540447" cy="3581400"/>
          </a:xfrm>
          <a:prstGeom prst="rect">
            <a:avLst/>
          </a:prstGeom>
          <a:noFill/>
        </p:spPr>
      </p:pic>
      <p:pic>
        <p:nvPicPr>
          <p:cNvPr id="6" name="Picture 6" descr="C:\Users\Robin\AppData\Local\Microsoft\Windows\Temporary Internet Files\Content.IE5\M489EWY8\MP900442490[1].jp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400800" y="1219200"/>
            <a:ext cx="2279276" cy="3428999"/>
          </a:xfrm>
          <a:prstGeom prst="rect">
            <a:avLst/>
          </a:prstGeom>
          <a:noFill/>
        </p:spPr>
      </p:pic>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400800"/>
          </a:xfrm>
        </p:spPr>
        <p:txBody>
          <a:bodyPr anchor="t">
            <a:noAutofit/>
          </a:bodyPr>
          <a:lstStyle/>
          <a:p>
            <a:r>
              <a:rPr lang="en-US" sz="3200" b="1" dirty="0">
                <a:effectLst>
                  <a:outerShdw blurRad="38100" dist="38100" dir="2700000" algn="tl">
                    <a:srgbClr val="000000">
                      <a:alpha val="43137"/>
                    </a:srgbClr>
                  </a:outerShdw>
                </a:effectLst>
              </a:rPr>
              <a:t>You will live by the sword</a:t>
            </a:r>
            <a:br>
              <a:rPr lang="en-US" sz="3200" b="1" dirty="0">
                <a:effectLst>
                  <a:outerShdw blurRad="38100" dist="38100" dir="2700000" algn="tl">
                    <a:srgbClr val="000000">
                      <a:alpha val="43137"/>
                    </a:srgbClr>
                  </a:outerShdw>
                </a:effectLst>
              </a:rPr>
            </a:br>
            <a:r>
              <a:rPr lang="en-US" sz="3200" b="1" dirty="0">
                <a:effectLst>
                  <a:outerShdw blurRad="38100" dist="38100" dir="2700000" algn="tl">
                    <a:srgbClr val="000000">
                      <a:alpha val="43137"/>
                    </a:srgbClr>
                  </a:outerShdw>
                </a:effectLst>
              </a:rPr>
              <a:t>    and you will serve your brother.</a:t>
            </a:r>
            <a:br>
              <a:rPr lang="en-US" sz="3200" b="1" dirty="0">
                <a:effectLst>
                  <a:outerShdw blurRad="38100" dist="38100" dir="2700000" algn="tl">
                    <a:srgbClr val="000000">
                      <a:alpha val="43137"/>
                    </a:srgbClr>
                  </a:outerShdw>
                </a:effectLst>
              </a:rPr>
            </a:br>
            <a:endParaRPr lang="en-US" sz="3200" b="1" dirty="0">
              <a:effectLst>
                <a:outerShdw blurRad="38100" dist="38100" dir="2700000" algn="tl">
                  <a:srgbClr val="000000">
                    <a:alpha val="43137"/>
                  </a:srgbClr>
                </a:outerShdw>
              </a:effectLst>
            </a:endParaRPr>
          </a:p>
        </p:txBody>
      </p:sp>
      <p:pic>
        <p:nvPicPr>
          <p:cNvPr id="38914" name="Picture 2" descr="C:\Users\Robin\AppData\Local\Microsoft\Windows\Temporary Internet Files\Content.IE5\JHXTPYMX\MC900234323[1].wmf"/>
          <p:cNvPicPr>
            <a:picLocks noChangeAspect="1" noChangeArrowheads="1"/>
          </p:cNvPicPr>
          <p:nvPr/>
        </p:nvPicPr>
        <p:blipFill>
          <a:blip r:embed="rId2" cstate="email">
            <a:extLst>
              <a:ext uri="{28A0092B-C50C-407E-A947-70E740481C1C}">
                <a14:useLocalDpi xmlns:a14="http://schemas.microsoft.com/office/drawing/2010/main"/>
              </a:ext>
            </a:extLst>
          </a:blip>
          <a:srcRect/>
          <a:stretch>
            <a:fillRect/>
          </a:stretch>
        </p:blipFill>
        <p:spPr bwMode="auto">
          <a:xfrm>
            <a:off x="1143000" y="2743200"/>
            <a:ext cx="2497248" cy="2494230"/>
          </a:xfrm>
          <a:prstGeom prst="rect">
            <a:avLst/>
          </a:prstGeom>
          <a:noFill/>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229600" cy="6400800"/>
          </a:xfrm>
        </p:spPr>
        <p:txBody>
          <a:bodyPr anchor="t">
            <a:noAutofit/>
          </a:bodyPr>
          <a:lstStyle/>
          <a:p>
            <a:r>
              <a:rPr lang="en-US" sz="3200" b="1" dirty="0">
                <a:effectLst>
                  <a:outerShdw blurRad="38100" dist="38100" dir="2700000" algn="tl">
                    <a:srgbClr val="000000">
                      <a:alpha val="43137"/>
                    </a:srgbClr>
                  </a:outerShdw>
                </a:effectLst>
              </a:rPr>
              <a:t>But when you grow restless,</a:t>
            </a:r>
            <a:br>
              <a:rPr lang="en-US" sz="3200" b="1" dirty="0">
                <a:effectLst>
                  <a:outerShdw blurRad="38100" dist="38100" dir="2700000" algn="tl">
                    <a:srgbClr val="000000">
                      <a:alpha val="43137"/>
                    </a:srgbClr>
                  </a:outerShdw>
                </a:effectLst>
              </a:rPr>
            </a:br>
            <a:r>
              <a:rPr lang="en-US" sz="3200" b="1" dirty="0">
                <a:effectLst>
                  <a:outerShdw blurRad="38100" dist="38100" dir="2700000" algn="tl">
                    <a:srgbClr val="000000">
                      <a:alpha val="43137"/>
                    </a:srgbClr>
                  </a:outerShdw>
                </a:effectLst>
              </a:rPr>
              <a:t>    you will throw his yoke</a:t>
            </a:r>
            <a:br>
              <a:rPr lang="en-US" sz="3200" b="1" dirty="0">
                <a:effectLst>
                  <a:outerShdw blurRad="38100" dist="38100" dir="2700000" algn="tl">
                    <a:srgbClr val="000000">
                      <a:alpha val="43137"/>
                    </a:srgbClr>
                  </a:outerShdw>
                </a:effectLst>
              </a:rPr>
            </a:br>
            <a:r>
              <a:rPr lang="en-US" sz="3200" b="1" dirty="0">
                <a:effectLst>
                  <a:outerShdw blurRad="38100" dist="38100" dir="2700000" algn="tl">
                    <a:srgbClr val="000000">
                      <a:alpha val="43137"/>
                    </a:srgbClr>
                  </a:outerShdw>
                </a:effectLst>
              </a:rPr>
              <a:t>    from off your neck.</a:t>
            </a:r>
          </a:p>
        </p:txBody>
      </p:sp>
      <p:pic>
        <p:nvPicPr>
          <p:cNvPr id="38916" name="Picture 4" descr="http://davidtimms.files.wordpress.com/2013/09/yoke.jpg"/>
          <p:cNvPicPr>
            <a:picLocks noChangeAspect="1" noChangeArrowheads="1"/>
          </p:cNvPicPr>
          <p:nvPr/>
        </p:nvPicPr>
        <p:blipFill>
          <a:blip r:embed="rId2" cstate="print"/>
          <a:srcRect/>
          <a:stretch>
            <a:fillRect/>
          </a:stretch>
        </p:blipFill>
        <p:spPr bwMode="auto">
          <a:xfrm>
            <a:off x="4191000" y="2667000"/>
            <a:ext cx="4420654" cy="2943226"/>
          </a:xfrm>
          <a:prstGeom prst="rect">
            <a:avLst/>
          </a:prstGeom>
          <a:noFill/>
        </p:spPr>
      </p:pic>
    </p:spTree>
    <p:extLst>
      <p:ext uri="{BB962C8B-B14F-4D97-AF65-F5344CB8AC3E}">
        <p14:creationId xmlns:p14="http://schemas.microsoft.com/office/powerpoint/2010/main" val="217727175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1000" y="5029200"/>
            <a:ext cx="8229600" cy="1676400"/>
          </a:xfrm>
        </p:spPr>
        <p:txBody>
          <a:bodyPr anchor="t">
            <a:noAutofit/>
          </a:bodyPr>
          <a:lstStyle/>
          <a:p>
            <a:r>
              <a:rPr lang="en-US" sz="3200" b="1" dirty="0">
                <a:effectLst>
                  <a:outerShdw blurRad="38100" dist="38100" dir="2700000" algn="tl">
                    <a:srgbClr val="000000">
                      <a:alpha val="43137"/>
                    </a:srgbClr>
                  </a:outerShdw>
                </a:effectLst>
              </a:rPr>
              <a:t>Esau held a grudge against Jacob because of the blessing his father had given him. He said to himself,</a:t>
            </a:r>
          </a:p>
        </p:txBody>
      </p:sp>
      <p:pic>
        <p:nvPicPr>
          <p:cNvPr id="3" name="Picture 10" descr="https://encrypted-tbn1.gstatic.com/images?q=tbn:ANd9GcRlDTo85X5r4BrUte48EtzYnhw96YJm_IG9_itJUvj9tluhnQg7"/>
          <p:cNvPicPr>
            <a:picLocks noChangeAspect="1" noChangeArrowheads="1"/>
          </p:cNvPicPr>
          <p:nvPr/>
        </p:nvPicPr>
        <p:blipFill>
          <a:blip r:embed="rId2" cstate="print"/>
          <a:srcRect/>
          <a:stretch>
            <a:fillRect/>
          </a:stretch>
        </p:blipFill>
        <p:spPr bwMode="auto">
          <a:xfrm>
            <a:off x="1219200" y="304800"/>
            <a:ext cx="6680878" cy="4724400"/>
          </a:xfrm>
          <a:prstGeom prst="rect">
            <a:avLst/>
          </a:prstGeom>
          <a:noFill/>
        </p:spPr>
      </p:pic>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10" descr="https://encrypted-tbn1.gstatic.com/images?q=tbn:ANd9GcRlDTo85X5r4BrUte48EtzYnhw96YJm_IG9_itJUvj9tluhnQg7"/>
          <p:cNvPicPr>
            <a:picLocks noChangeAspect="1" noChangeArrowheads="1"/>
          </p:cNvPicPr>
          <p:nvPr/>
        </p:nvPicPr>
        <p:blipFill>
          <a:blip r:embed="rId2" cstate="print"/>
          <a:srcRect/>
          <a:stretch>
            <a:fillRect/>
          </a:stretch>
        </p:blipFill>
        <p:spPr bwMode="auto">
          <a:xfrm>
            <a:off x="1219200" y="304800"/>
            <a:ext cx="6680878" cy="4724400"/>
          </a:xfrm>
          <a:prstGeom prst="rect">
            <a:avLst/>
          </a:prstGeom>
          <a:noFill/>
        </p:spPr>
      </p:pic>
      <p:sp>
        <p:nvSpPr>
          <p:cNvPr id="4" name="Rectangular Callout 3"/>
          <p:cNvSpPr/>
          <p:nvPr/>
        </p:nvSpPr>
        <p:spPr>
          <a:xfrm>
            <a:off x="152400" y="1981200"/>
            <a:ext cx="3733800" cy="2514600"/>
          </a:xfrm>
          <a:prstGeom prst="wedgeRectCallout">
            <a:avLst>
              <a:gd name="adj1" fmla="val 64350"/>
              <a:gd name="adj2" fmla="val -37388"/>
            </a:avLst>
          </a:prstGeom>
          <a:solidFill>
            <a:srgbClr val="00B050"/>
          </a:solidFill>
        </p:spPr>
        <p:style>
          <a:lnRef idx="2">
            <a:schemeClr val="accent2">
              <a:shade val="50000"/>
            </a:schemeClr>
          </a:lnRef>
          <a:fillRef idx="1">
            <a:schemeClr val="accent2"/>
          </a:fillRef>
          <a:effectRef idx="0">
            <a:schemeClr val="accent2"/>
          </a:effectRef>
          <a:fontRef idx="minor">
            <a:schemeClr val="lt1"/>
          </a:fontRef>
        </p:style>
        <p:txBody>
          <a:bodyPr rtlCol="0" anchor="ctr"/>
          <a:lstStyle/>
          <a:p>
            <a:pPr algn="ctr"/>
            <a:r>
              <a:rPr lang="en-US" sz="3200" b="1" dirty="0">
                <a:effectLst>
                  <a:outerShdw blurRad="38100" dist="38100" dir="2700000" algn="tl">
                    <a:srgbClr val="000000">
                      <a:alpha val="43137"/>
                    </a:srgbClr>
                  </a:outerShdw>
                </a:effectLst>
              </a:rPr>
              <a:t>The days of mourning for my father are near; then I will kill my brother Jacob.</a:t>
            </a:r>
            <a:endParaRPr lang="en-US" sz="3200" dirty="0">
              <a:solidFill>
                <a:schemeClr val="tx1"/>
              </a:solidFill>
            </a:endParaRPr>
          </a:p>
        </p:txBody>
      </p:sp>
    </p:spTree>
    <p:extLst>
      <p:ext uri="{BB962C8B-B14F-4D97-AF65-F5344CB8AC3E}">
        <p14:creationId xmlns:p14="http://schemas.microsoft.com/office/powerpoint/2010/main" val="3266504898"/>
      </p:ext>
    </p:extLst>
  </p:cSld>
  <p:clrMapOvr>
    <a:masterClrMapping/>
  </p:clrMapOvr>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Paper">
  <a:themeElements>
    <a:clrScheme name="Grayscale">
      <a:dk1>
        <a:sysClr val="windowText" lastClr="000000"/>
      </a:dk1>
      <a:lt1>
        <a:sysClr val="window" lastClr="FFFFFF"/>
      </a:lt1>
      <a:dk2>
        <a:srgbClr val="000000"/>
      </a:dk2>
      <a:lt2>
        <a:srgbClr val="F8F8F8"/>
      </a:lt2>
      <a:accent1>
        <a:srgbClr val="DDDDDD"/>
      </a:accent1>
      <a:accent2>
        <a:srgbClr val="B2B2B2"/>
      </a:accent2>
      <a:accent3>
        <a:srgbClr val="969696"/>
      </a:accent3>
      <a:accent4>
        <a:srgbClr val="808080"/>
      </a:accent4>
      <a:accent5>
        <a:srgbClr val="5F5F5F"/>
      </a:accent5>
      <a:accent6>
        <a:srgbClr val="4D4D4D"/>
      </a:accent6>
      <a:hlink>
        <a:srgbClr val="5F5F5F"/>
      </a:hlink>
      <a:folHlink>
        <a:srgbClr val="919191"/>
      </a:folHlink>
    </a:clrScheme>
    <a:fontScheme name="Paper">
      <a:maj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onstantia"/>
        <a:ea typeface=""/>
        <a:cs typeface=""/>
        <a:font script="Jpan" typeface="HG明朝E"/>
        <a:font script="Hang" typeface="궁서"/>
        <a:font script="Hans" typeface="华文新魏"/>
        <a:font script="Hant" typeface="標楷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Paper">
      <a:fillStyleLst>
        <a:solidFill>
          <a:schemeClr val="phClr"/>
        </a:solidFill>
        <a:blipFill>
          <a:blip xmlns:r="http://schemas.openxmlformats.org/officeDocument/2006/relationships" r:embed="rId1">
            <a:duotone>
              <a:schemeClr val="phClr">
                <a:shade val="63000"/>
                <a:tint val="82000"/>
              </a:schemeClr>
              <a:schemeClr val="phClr">
                <a:tint val="10000"/>
                <a:satMod val="400000"/>
              </a:schemeClr>
            </a:duotone>
          </a:blip>
          <a:tile tx="0" ty="0" sx="40000" sy="40000" flip="none" algn="tl"/>
        </a:blipFill>
        <a:blipFill>
          <a:blip xmlns:r="http://schemas.openxmlformats.org/officeDocument/2006/relationships" r:embed="rId1">
            <a:duotone>
              <a:schemeClr val="phClr">
                <a:shade val="40000"/>
              </a:schemeClr>
              <a:schemeClr val="phClr">
                <a:tint val="42000"/>
              </a:schemeClr>
            </a:duotone>
          </a:blip>
          <a:tile tx="0" ty="0" sx="40000" sy="40000" flip="none" algn="tl"/>
        </a:blipFill>
      </a:fillStyleLst>
      <a:lnStyleLst>
        <a:ln w="12700" cap="flat" cmpd="sng" algn="ctr">
          <a:solidFill>
            <a:schemeClr val="phClr"/>
          </a:solidFill>
          <a:prstDash val="solid"/>
        </a:ln>
        <a:ln w="38100" cap="flat" cmpd="sng" algn="ctr">
          <a:solidFill>
            <a:schemeClr val="phClr"/>
          </a:solidFill>
          <a:prstDash val="solid"/>
        </a:ln>
        <a:ln w="63500" cap="flat" cmpd="sng" algn="ctr">
          <a:solidFill>
            <a:schemeClr val="phClr"/>
          </a:solidFill>
          <a:prstDash val="solid"/>
        </a:ln>
      </a:lnStyleLst>
      <a:effectStyleLst>
        <a:effectStyle>
          <a:effectLst>
            <a:outerShdw blurRad="95000" rotWithShape="0">
              <a:srgbClr val="000000">
                <a:alpha val="50000"/>
              </a:srgbClr>
            </a:outerShdw>
            <a:softEdge rad="12700"/>
          </a:effectLst>
        </a:effectStyle>
        <a:effectStyle>
          <a:effectLst>
            <a:outerShdw blurRad="95000" rotWithShape="0">
              <a:srgbClr val="000000">
                <a:alpha val="50000"/>
              </a:srgbClr>
            </a:outerShdw>
            <a:softEdge rad="12700"/>
          </a:effectLst>
        </a:effectStyle>
        <a:effectStyle>
          <a:effectLst>
            <a:outerShdw blurRad="95000" algn="tl" rotWithShape="0">
              <a:srgbClr val="000000">
                <a:alpha val="50000"/>
              </a:srgbClr>
            </a:outerShdw>
          </a:effectLst>
          <a:scene3d>
            <a:camera prst="orthographicFront"/>
            <a:lightRig rig="soft" dir="t">
              <a:rot lat="0" lon="0" rev="18000000"/>
            </a:lightRig>
          </a:scene3d>
          <a:sp3d prstMaterial="dkEdge">
            <a:bevelT w="73660" h="44450" prst="riblet"/>
          </a:sp3d>
        </a:effectStyle>
      </a:effectStyleLst>
      <a:bgFillStyleLst>
        <a:solidFill>
          <a:schemeClr val="phClr"/>
        </a:solidFill>
        <a:blipFill>
          <a:blip xmlns:r="http://schemas.openxmlformats.org/officeDocument/2006/relationships" r:embed="rId1">
            <a:duotone>
              <a:schemeClr val="phClr">
                <a:shade val="55000"/>
                <a:alpha val="20000"/>
              </a:schemeClr>
              <a:schemeClr val="phClr">
                <a:tint val="40000"/>
                <a:shade val="90000"/>
                <a:satMod val="60000"/>
                <a:alpha val="20000"/>
              </a:schemeClr>
            </a:duotone>
          </a:blip>
          <a:tile tx="0" ty="0" sx="58000" sy="38000" flip="none" algn="tl"/>
        </a:blipFill>
        <a:blipFill>
          <a:blip xmlns:r="http://schemas.openxmlformats.org/officeDocument/2006/relationships" r:embed="rId2">
            <a:duotone>
              <a:schemeClr val="phClr">
                <a:shade val="12000"/>
                <a:satMod val="240000"/>
              </a:schemeClr>
              <a:schemeClr val="phClr">
                <a:tint val="65000"/>
              </a:schemeClr>
            </a:duotone>
          </a:blip>
          <a:stretch>
            <a:fillRect/>
          </a:stretch>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Paper</Template>
  <TotalTime>1396</TotalTime>
  <Words>1257</Words>
  <Application>Microsoft Office PowerPoint</Application>
  <PresentationFormat>On-screen Show (4:3)</PresentationFormat>
  <Paragraphs>89</Paragraphs>
  <Slides>56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56</vt:i4>
      </vt:variant>
    </vt:vector>
  </HeadingPairs>
  <TitlesOfParts>
    <vt:vector size="59" baseType="lpstr">
      <vt:lpstr>Constantia</vt:lpstr>
      <vt:lpstr>Wingdings 2</vt:lpstr>
      <vt:lpstr>Paper</vt:lpstr>
      <vt:lpstr>Deceived! Dig Site 12</vt:lpstr>
      <vt:lpstr>The Truth </vt:lpstr>
      <vt:lpstr>Memory Verse Psalm 34:12-13 </vt:lpstr>
      <vt:lpstr>When Isaac was old and his eyes were so weak that he could no longer see, he called for Esau his older son and said to him,</vt:lpstr>
      <vt:lpstr>PowerPoint Presentation</vt:lpstr>
      <vt:lpstr> </vt:lpstr>
      <vt:lpstr>PowerPoint Presentation</vt:lpstr>
      <vt:lpstr> </vt:lpstr>
      <vt:lpstr>Now Rebekah was listening as Isaac spoke to his son Esau.</vt:lpstr>
      <vt:lpstr>When Esau left for the open country to hunt game and bring it back, Rebekah said to her son Jacob,</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So he went and got them and brought them to his mother, and she prepared some tasty food, just the way his father liked it.</vt:lpstr>
      <vt:lpstr>Then Rebekah took the best clothes of Esau her older son, which she had in the house, and put them on her younger son Jacob.</vt:lpstr>
      <vt:lpstr>She also covered his hands and the smooth part of his neck with the goatskins.</vt:lpstr>
      <vt:lpstr>Then she handed to her son Jacob the tasty food and the bread she had made.</vt:lpstr>
      <vt:lpstr>He went to his father and said, </vt:lpstr>
      <vt:lpstr>PowerPoint Presentation</vt:lpstr>
      <vt:lpstr>PowerPoint Presentation</vt:lpstr>
      <vt:lpstr>Isaac asked his son, </vt:lpstr>
      <vt:lpstr>PowerPoint Presentation</vt:lpstr>
      <vt:lpstr>PowerPoint Presentation</vt:lpstr>
      <vt:lpstr>Jacob went close to his father Isaac, who touched him and said,</vt:lpstr>
      <vt:lpstr>PowerPoint Presentation</vt:lpstr>
      <vt:lpstr>PowerPoint Presentation</vt:lpstr>
      <vt:lpstr>Then he said,  </vt:lpstr>
      <vt:lpstr>PowerPoint Presentation</vt:lpstr>
      <vt:lpstr>Then his father Isaac said to him,</vt:lpstr>
      <vt:lpstr>When Isaac caught the smell of his clothes, he blessed him and said,  “Ah, the smell of my son     is like the smell of a field     that the Lord has blessed. </vt:lpstr>
      <vt:lpstr>May God give you heaven’s dew     and earth’s richness—     an abundance of grain and new wine. </vt:lpstr>
      <vt:lpstr>May nations serve you     and peoples bow down to you. Be lord over your brothers,     and may the sons of your mother bow down to you. </vt:lpstr>
      <vt:lpstr>May those who curse you be cursed     and those who bless you be blessed. </vt:lpstr>
      <vt:lpstr>After Isaac finished blessing him, and Jacob had scarcely left his father’s presence, his brother Esau came in from hunting. He too prepared some tasty food and brought it to his father.</vt:lpstr>
      <vt:lpstr>Then he said to him,</vt:lpstr>
      <vt:lpstr>PowerPoint Presentation</vt:lpstr>
      <vt:lpstr>PowerPoint Presentation</vt:lpstr>
      <vt:lpstr>Isaac trembled violently and said, </vt:lpstr>
      <vt:lpstr>PowerPoint Presentation</vt:lpstr>
      <vt:lpstr>When Esau heard his father’s words, he burst out with a loud and bitter cry and said to his father,</vt:lpstr>
      <vt:lpstr>PowerPoint Presentation</vt:lpstr>
      <vt:lpstr>Esau said,</vt:lpstr>
      <vt:lpstr>PowerPoint Presentation</vt:lpstr>
      <vt:lpstr>Then he asked, </vt:lpstr>
      <vt:lpstr>PowerPoint Presentation</vt:lpstr>
      <vt:lpstr>PowerPoint Presentation</vt:lpstr>
      <vt:lpstr>His father Isaac answered him, “Your dwelling will be away from the earth’s richness, away from the dew of heaven above.</vt:lpstr>
      <vt:lpstr>You will live by the sword     and you will serve your brother. </vt:lpstr>
      <vt:lpstr>But when you grow restless,     you will throw his yoke     from off your neck.</vt:lpstr>
      <vt:lpstr>Esau held a grudge against Jacob because of the blessing his father had given him. He said to himself,</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Deceived! Dig Site 12</dc:title>
  <dc:creator>Robin</dc:creator>
  <cp:lastModifiedBy>April Litman</cp:lastModifiedBy>
  <cp:revision>45</cp:revision>
  <dcterms:created xsi:type="dcterms:W3CDTF">2013-11-17T00:52:57Z</dcterms:created>
  <dcterms:modified xsi:type="dcterms:W3CDTF">2025-07-05T16:44:24Z</dcterms:modified>
</cp:coreProperties>
</file>